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5" r:id="rId13"/>
    <p:sldId id="268" r:id="rId14"/>
    <p:sldId id="274" r:id="rId15"/>
    <p:sldId id="269" r:id="rId16"/>
    <p:sldId id="273" r:id="rId17"/>
    <p:sldId id="272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F297"/>
    <a:srgbClr val="3E5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D19E44-3A8A-44C9-A014-9D2A524D6D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4710F14-F332-40E7-BA35-C295DB120A91}">
      <dgm:prSet phldrT="[Testo]"/>
      <dgm:spPr/>
      <dgm:t>
        <a:bodyPr/>
        <a:lstStyle/>
        <a:p>
          <a:pPr algn="ctr"/>
          <a:r>
            <a:rPr lang="it-IT" dirty="0"/>
            <a:t>Inseguimento di traiettorie in maniera safe:</a:t>
          </a:r>
        </a:p>
      </dgm:t>
    </dgm:pt>
    <dgm:pt modelId="{B8EFE1B8-DDC0-4CE9-B30E-1512C3230A5F}" type="parTrans" cxnId="{40250D4C-DEE2-4381-B326-C3DF3748BCDA}">
      <dgm:prSet/>
      <dgm:spPr/>
      <dgm:t>
        <a:bodyPr/>
        <a:lstStyle/>
        <a:p>
          <a:endParaRPr lang="it-IT"/>
        </a:p>
      </dgm:t>
    </dgm:pt>
    <dgm:pt modelId="{A291A118-05B0-40DC-9DCD-20C41F51CC07}" type="sibTrans" cxnId="{40250D4C-DEE2-4381-B326-C3DF3748BCDA}">
      <dgm:prSet/>
      <dgm:spPr/>
      <dgm:t>
        <a:bodyPr/>
        <a:lstStyle/>
        <a:p>
          <a:endParaRPr lang="it-IT"/>
        </a:p>
      </dgm:t>
    </dgm:pt>
    <dgm:pt modelId="{F5295B55-CCBA-48B6-ABD1-2EF013E6C354}">
      <dgm:prSet phldrT="[Testo]" custT="1"/>
      <dgm:spPr/>
      <dgm:t>
        <a:bodyPr/>
        <a:lstStyle/>
        <a:p>
          <a:r>
            <a:rPr lang="it-IT" sz="1800" dirty="0"/>
            <a:t>Capacità del robot di </a:t>
          </a:r>
          <a:r>
            <a:rPr lang="it-IT" sz="1800" u="none" dirty="0"/>
            <a:t>inseguire</a:t>
          </a:r>
          <a:r>
            <a:rPr lang="it-IT" sz="1800" dirty="0"/>
            <a:t> una traiettoria pianificata nel modo più preciso e rapido possibile, ottenendo ciò in condizioni safe, quindi evitando possibili impedimenti e garantendo la sicurezza delle persone che lavorano a stretto contatto con questi robot.</a:t>
          </a:r>
        </a:p>
      </dgm:t>
    </dgm:pt>
    <dgm:pt modelId="{7C4A2588-ECB2-4639-91F4-AC00B82B0986}" type="parTrans" cxnId="{7C4C3C96-2B4C-4F13-9CD2-AAE823F381BC}">
      <dgm:prSet/>
      <dgm:spPr/>
      <dgm:t>
        <a:bodyPr/>
        <a:lstStyle/>
        <a:p>
          <a:endParaRPr lang="it-IT"/>
        </a:p>
      </dgm:t>
    </dgm:pt>
    <dgm:pt modelId="{168775B4-34D2-4D19-B5C2-0B7E87190837}" type="sibTrans" cxnId="{7C4C3C96-2B4C-4F13-9CD2-AAE823F381BC}">
      <dgm:prSet/>
      <dgm:spPr/>
      <dgm:t>
        <a:bodyPr/>
        <a:lstStyle/>
        <a:p>
          <a:endParaRPr lang="it-IT"/>
        </a:p>
      </dgm:t>
    </dgm:pt>
    <dgm:pt modelId="{319E517A-6391-44DB-98CC-86B489AF6135}">
      <dgm:prSet phldrT="[Testo]"/>
      <dgm:spPr/>
      <dgm:t>
        <a:bodyPr/>
        <a:lstStyle/>
        <a:p>
          <a:pPr algn="ctr"/>
          <a:r>
            <a:rPr lang="it-IT" dirty="0"/>
            <a:t>Tecniche di controllo utilizzate al momento:</a:t>
          </a:r>
        </a:p>
      </dgm:t>
    </dgm:pt>
    <dgm:pt modelId="{E6A5CF73-DFAD-4BFA-892A-3E1E903B1283}" type="parTrans" cxnId="{7662B83C-8D8B-4768-AEC7-202FD276A260}">
      <dgm:prSet/>
      <dgm:spPr/>
      <dgm:t>
        <a:bodyPr/>
        <a:lstStyle/>
        <a:p>
          <a:endParaRPr lang="it-IT"/>
        </a:p>
      </dgm:t>
    </dgm:pt>
    <dgm:pt modelId="{960A553A-E561-420C-AE70-511F81219E92}" type="sibTrans" cxnId="{7662B83C-8D8B-4768-AEC7-202FD276A260}">
      <dgm:prSet/>
      <dgm:spPr/>
      <dgm:t>
        <a:bodyPr/>
        <a:lstStyle/>
        <a:p>
          <a:endParaRPr lang="it-IT"/>
        </a:p>
      </dgm:t>
    </dgm:pt>
    <dgm:pt modelId="{B698FA6A-04D9-4ECD-86F7-25CED0DB577F}">
      <dgm:prSet phldrT="[Testo]" custT="1"/>
      <dgm:spPr/>
      <dgm:t>
        <a:bodyPr/>
        <a:lstStyle/>
        <a:p>
          <a:r>
            <a:rPr lang="it-IT" sz="1800" dirty="0"/>
            <a:t>Model </a:t>
          </a:r>
          <a:r>
            <a:rPr lang="it-IT" sz="1800" dirty="0" err="1"/>
            <a:t>Predictive</a:t>
          </a:r>
          <a:r>
            <a:rPr lang="it-IT" sz="1800" dirty="0"/>
            <a:t> Control (MPC)</a:t>
          </a:r>
        </a:p>
      </dgm:t>
    </dgm:pt>
    <dgm:pt modelId="{F5F2305C-0198-4868-A770-048C6BE48A57}" type="parTrans" cxnId="{C000F4BD-CDBF-4227-BB68-B7F669552EFF}">
      <dgm:prSet/>
      <dgm:spPr/>
      <dgm:t>
        <a:bodyPr/>
        <a:lstStyle/>
        <a:p>
          <a:endParaRPr lang="it-IT"/>
        </a:p>
      </dgm:t>
    </dgm:pt>
    <dgm:pt modelId="{2F1F3D50-EC2D-4FBC-8BFE-9D3E7578E0C6}" type="sibTrans" cxnId="{C000F4BD-CDBF-4227-BB68-B7F669552EFF}">
      <dgm:prSet/>
      <dgm:spPr/>
      <dgm:t>
        <a:bodyPr/>
        <a:lstStyle/>
        <a:p>
          <a:endParaRPr lang="it-IT"/>
        </a:p>
      </dgm:t>
    </dgm:pt>
    <dgm:pt modelId="{50F30A08-61FD-43E4-978A-2CB07DFEFDA0}">
      <dgm:prSet phldrT="[Testo]"/>
      <dgm:spPr/>
      <dgm:t>
        <a:bodyPr/>
        <a:lstStyle/>
        <a:p>
          <a:endParaRPr lang="it-IT" sz="2500" dirty="0"/>
        </a:p>
      </dgm:t>
    </dgm:pt>
    <dgm:pt modelId="{22407EA6-B4D6-4780-97ED-D1B8BEB32835}" type="parTrans" cxnId="{0C5DE372-D1EF-4A16-84E3-2BA317343178}">
      <dgm:prSet/>
      <dgm:spPr/>
      <dgm:t>
        <a:bodyPr/>
        <a:lstStyle/>
        <a:p>
          <a:endParaRPr lang="it-IT"/>
        </a:p>
      </dgm:t>
    </dgm:pt>
    <dgm:pt modelId="{A5CD9924-5C15-4AAC-87EC-55FA8CA7E6FE}" type="sibTrans" cxnId="{0C5DE372-D1EF-4A16-84E3-2BA317343178}">
      <dgm:prSet/>
      <dgm:spPr/>
      <dgm:t>
        <a:bodyPr/>
        <a:lstStyle/>
        <a:p>
          <a:endParaRPr lang="it-IT"/>
        </a:p>
      </dgm:t>
    </dgm:pt>
    <dgm:pt modelId="{7466243D-4A7F-48E5-98B1-DA9E7A79E24D}">
      <dgm:prSet phldrT="[Testo]" custT="1"/>
      <dgm:spPr/>
      <dgm:t>
        <a:bodyPr/>
        <a:lstStyle/>
        <a:p>
          <a:r>
            <a:rPr lang="it-IT" sz="1800" dirty="0"/>
            <a:t>Algoritmi di ottimizzazione (QP)</a:t>
          </a:r>
        </a:p>
      </dgm:t>
    </dgm:pt>
    <dgm:pt modelId="{978F98B9-7472-4F50-A9A3-BBBACA666BEB}" type="parTrans" cxnId="{6323C2FB-3776-477C-89DE-60B2FC29E7C2}">
      <dgm:prSet/>
      <dgm:spPr/>
      <dgm:t>
        <a:bodyPr/>
        <a:lstStyle/>
        <a:p>
          <a:endParaRPr lang="it-IT"/>
        </a:p>
      </dgm:t>
    </dgm:pt>
    <dgm:pt modelId="{A5C5B46C-742A-4C4D-917B-A37C51CBCA36}" type="sibTrans" cxnId="{6323C2FB-3776-477C-89DE-60B2FC29E7C2}">
      <dgm:prSet/>
      <dgm:spPr/>
      <dgm:t>
        <a:bodyPr/>
        <a:lstStyle/>
        <a:p>
          <a:endParaRPr lang="it-IT"/>
        </a:p>
      </dgm:t>
    </dgm:pt>
    <dgm:pt modelId="{15641DE0-7EEC-4FEC-A360-3983ADBFF871}">
      <dgm:prSet phldrT="[Testo]" custT="1"/>
      <dgm:spPr/>
      <dgm:t>
        <a:bodyPr/>
        <a:lstStyle/>
        <a:p>
          <a:r>
            <a:rPr lang="it-IT" sz="1800" dirty="0"/>
            <a:t>Batch </a:t>
          </a:r>
          <a:r>
            <a:rPr lang="it-IT" sz="1800" dirty="0" err="1"/>
            <a:t>Informed</a:t>
          </a:r>
          <a:r>
            <a:rPr lang="it-IT" sz="1800" dirty="0"/>
            <a:t> Tree (BIT*)</a:t>
          </a:r>
        </a:p>
      </dgm:t>
    </dgm:pt>
    <dgm:pt modelId="{5FD80A8E-6217-4292-AA2A-B6E710D21B3B}" type="parTrans" cxnId="{8A3C4588-31BE-4AAE-BBE4-008E5BCB33A1}">
      <dgm:prSet/>
      <dgm:spPr/>
      <dgm:t>
        <a:bodyPr/>
        <a:lstStyle/>
        <a:p>
          <a:endParaRPr lang="it-IT"/>
        </a:p>
      </dgm:t>
    </dgm:pt>
    <dgm:pt modelId="{FC050391-0D3A-4823-9EAE-7871E2B3BCBA}" type="sibTrans" cxnId="{8A3C4588-31BE-4AAE-BBE4-008E5BCB33A1}">
      <dgm:prSet/>
      <dgm:spPr/>
      <dgm:t>
        <a:bodyPr/>
        <a:lstStyle/>
        <a:p>
          <a:endParaRPr lang="it-IT"/>
        </a:p>
      </dgm:t>
    </dgm:pt>
    <dgm:pt modelId="{5F1F2CC1-CD76-4051-8886-07E6DD9C3655}" type="pres">
      <dgm:prSet presAssocID="{93D19E44-3A8A-44C9-A014-9D2A524D6D34}" presName="linear" presStyleCnt="0">
        <dgm:presLayoutVars>
          <dgm:animLvl val="lvl"/>
          <dgm:resizeHandles val="exact"/>
        </dgm:presLayoutVars>
      </dgm:prSet>
      <dgm:spPr/>
    </dgm:pt>
    <dgm:pt modelId="{010486EE-B4AD-456B-B22F-4E13D4C65336}" type="pres">
      <dgm:prSet presAssocID="{64710F14-F332-40E7-BA35-C295DB120A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CAFAB70-6400-491E-8C01-D9915C3A257D}" type="pres">
      <dgm:prSet presAssocID="{64710F14-F332-40E7-BA35-C295DB120A91}" presName="childText" presStyleLbl="revTx" presStyleIdx="0" presStyleCnt="2">
        <dgm:presLayoutVars>
          <dgm:bulletEnabled val="1"/>
        </dgm:presLayoutVars>
      </dgm:prSet>
      <dgm:spPr/>
    </dgm:pt>
    <dgm:pt modelId="{673FE4BC-DE91-4164-8F5D-8C4C7163D444}" type="pres">
      <dgm:prSet presAssocID="{319E517A-6391-44DB-98CC-86B489AF6135}" presName="parentText" presStyleLbl="node1" presStyleIdx="1" presStyleCnt="2" custScaleY="118123" custLinFactNeighborX="-807" custLinFactNeighborY="15724">
        <dgm:presLayoutVars>
          <dgm:chMax val="0"/>
          <dgm:bulletEnabled val="1"/>
        </dgm:presLayoutVars>
      </dgm:prSet>
      <dgm:spPr/>
    </dgm:pt>
    <dgm:pt modelId="{BDC322EF-7C37-4A0F-A514-65172EC4FEB6}" type="pres">
      <dgm:prSet presAssocID="{319E517A-6391-44DB-98CC-86B489AF6135}" presName="childText" presStyleLbl="revTx" presStyleIdx="1" presStyleCnt="2" custScaleY="132192" custLinFactNeighborX="-494" custLinFactNeighborY="37671">
        <dgm:presLayoutVars>
          <dgm:bulletEnabled val="1"/>
        </dgm:presLayoutVars>
      </dgm:prSet>
      <dgm:spPr/>
    </dgm:pt>
  </dgm:ptLst>
  <dgm:cxnLst>
    <dgm:cxn modelId="{FCADB201-2998-42D1-BDC9-FCF36FE2F1DF}" type="presOf" srcId="{93D19E44-3A8A-44C9-A014-9D2A524D6D34}" destId="{5F1F2CC1-CD76-4051-8886-07E6DD9C3655}" srcOrd="0" destOrd="0" presId="urn:microsoft.com/office/officeart/2005/8/layout/vList2"/>
    <dgm:cxn modelId="{C61DFB0C-04D5-4C1D-933F-360F979F6DD0}" type="presOf" srcId="{7466243D-4A7F-48E5-98B1-DA9E7A79E24D}" destId="{BDC322EF-7C37-4A0F-A514-65172EC4FEB6}" srcOrd="0" destOrd="1" presId="urn:microsoft.com/office/officeart/2005/8/layout/vList2"/>
    <dgm:cxn modelId="{7662B83C-8D8B-4768-AEC7-202FD276A260}" srcId="{93D19E44-3A8A-44C9-A014-9D2A524D6D34}" destId="{319E517A-6391-44DB-98CC-86B489AF6135}" srcOrd="1" destOrd="0" parTransId="{E6A5CF73-DFAD-4BFA-892A-3E1E903B1283}" sibTransId="{960A553A-E561-420C-AE70-511F81219E92}"/>
    <dgm:cxn modelId="{E80C8A47-7399-4426-8DA6-3850050A68BE}" type="presOf" srcId="{15641DE0-7EEC-4FEC-A360-3983ADBFF871}" destId="{BDC322EF-7C37-4A0F-A514-65172EC4FEB6}" srcOrd="0" destOrd="2" presId="urn:microsoft.com/office/officeart/2005/8/layout/vList2"/>
    <dgm:cxn modelId="{40250D4C-DEE2-4381-B326-C3DF3748BCDA}" srcId="{93D19E44-3A8A-44C9-A014-9D2A524D6D34}" destId="{64710F14-F332-40E7-BA35-C295DB120A91}" srcOrd="0" destOrd="0" parTransId="{B8EFE1B8-DDC0-4CE9-B30E-1512C3230A5F}" sibTransId="{A291A118-05B0-40DC-9DCD-20C41F51CC07}"/>
    <dgm:cxn modelId="{0C5DE372-D1EF-4A16-84E3-2BA317343178}" srcId="{319E517A-6391-44DB-98CC-86B489AF6135}" destId="{50F30A08-61FD-43E4-978A-2CB07DFEFDA0}" srcOrd="3" destOrd="0" parTransId="{22407EA6-B4D6-4780-97ED-D1B8BEB32835}" sibTransId="{A5CD9924-5C15-4AAC-87EC-55FA8CA7E6FE}"/>
    <dgm:cxn modelId="{8A3C4588-31BE-4AAE-BBE4-008E5BCB33A1}" srcId="{319E517A-6391-44DB-98CC-86B489AF6135}" destId="{15641DE0-7EEC-4FEC-A360-3983ADBFF871}" srcOrd="2" destOrd="0" parTransId="{5FD80A8E-6217-4292-AA2A-B6E710D21B3B}" sibTransId="{FC050391-0D3A-4823-9EAE-7871E2B3BCBA}"/>
    <dgm:cxn modelId="{6A012B90-F00B-454A-AA40-22BACDCA24AF}" type="presOf" srcId="{64710F14-F332-40E7-BA35-C295DB120A91}" destId="{010486EE-B4AD-456B-B22F-4E13D4C65336}" srcOrd="0" destOrd="0" presId="urn:microsoft.com/office/officeart/2005/8/layout/vList2"/>
    <dgm:cxn modelId="{7C4C3C96-2B4C-4F13-9CD2-AAE823F381BC}" srcId="{64710F14-F332-40E7-BA35-C295DB120A91}" destId="{F5295B55-CCBA-48B6-ABD1-2EF013E6C354}" srcOrd="0" destOrd="0" parTransId="{7C4A2588-ECB2-4639-91F4-AC00B82B0986}" sibTransId="{168775B4-34D2-4D19-B5C2-0B7E87190837}"/>
    <dgm:cxn modelId="{D9444BB1-495A-42A3-8412-F24B6DCBA9F5}" type="presOf" srcId="{50F30A08-61FD-43E4-978A-2CB07DFEFDA0}" destId="{BDC322EF-7C37-4A0F-A514-65172EC4FEB6}" srcOrd="0" destOrd="3" presId="urn:microsoft.com/office/officeart/2005/8/layout/vList2"/>
    <dgm:cxn modelId="{C000F4BD-CDBF-4227-BB68-B7F669552EFF}" srcId="{319E517A-6391-44DB-98CC-86B489AF6135}" destId="{B698FA6A-04D9-4ECD-86F7-25CED0DB577F}" srcOrd="0" destOrd="0" parTransId="{F5F2305C-0198-4868-A770-048C6BE48A57}" sibTransId="{2F1F3D50-EC2D-4FBC-8BFE-9D3E7578E0C6}"/>
    <dgm:cxn modelId="{1E265EC3-9293-4BE1-A723-25017082E745}" type="presOf" srcId="{319E517A-6391-44DB-98CC-86B489AF6135}" destId="{673FE4BC-DE91-4164-8F5D-8C4C7163D444}" srcOrd="0" destOrd="0" presId="urn:microsoft.com/office/officeart/2005/8/layout/vList2"/>
    <dgm:cxn modelId="{42C3F7E4-63A6-4204-839F-7892A5CC235D}" type="presOf" srcId="{F5295B55-CCBA-48B6-ABD1-2EF013E6C354}" destId="{CCAFAB70-6400-491E-8C01-D9915C3A257D}" srcOrd="0" destOrd="0" presId="urn:microsoft.com/office/officeart/2005/8/layout/vList2"/>
    <dgm:cxn modelId="{DB1AF2F9-36B6-468C-9FE6-D1CA95298CC3}" type="presOf" srcId="{B698FA6A-04D9-4ECD-86F7-25CED0DB577F}" destId="{BDC322EF-7C37-4A0F-A514-65172EC4FEB6}" srcOrd="0" destOrd="0" presId="urn:microsoft.com/office/officeart/2005/8/layout/vList2"/>
    <dgm:cxn modelId="{6323C2FB-3776-477C-89DE-60B2FC29E7C2}" srcId="{319E517A-6391-44DB-98CC-86B489AF6135}" destId="{7466243D-4A7F-48E5-98B1-DA9E7A79E24D}" srcOrd="1" destOrd="0" parTransId="{978F98B9-7472-4F50-A9A3-BBBACA666BEB}" sibTransId="{A5C5B46C-742A-4C4D-917B-A37C51CBCA36}"/>
    <dgm:cxn modelId="{226F8BC5-A7CA-446F-8EC0-855D4CC911C1}" type="presParOf" srcId="{5F1F2CC1-CD76-4051-8886-07E6DD9C3655}" destId="{010486EE-B4AD-456B-B22F-4E13D4C65336}" srcOrd="0" destOrd="0" presId="urn:microsoft.com/office/officeart/2005/8/layout/vList2"/>
    <dgm:cxn modelId="{FED21136-8980-405E-9642-0C5005F69850}" type="presParOf" srcId="{5F1F2CC1-CD76-4051-8886-07E6DD9C3655}" destId="{CCAFAB70-6400-491E-8C01-D9915C3A257D}" srcOrd="1" destOrd="0" presId="urn:microsoft.com/office/officeart/2005/8/layout/vList2"/>
    <dgm:cxn modelId="{2A6FDD32-A5BE-4523-A062-93210417FC5E}" type="presParOf" srcId="{5F1F2CC1-CD76-4051-8886-07E6DD9C3655}" destId="{673FE4BC-DE91-4164-8F5D-8C4C7163D444}" srcOrd="2" destOrd="0" presId="urn:microsoft.com/office/officeart/2005/8/layout/vList2"/>
    <dgm:cxn modelId="{0A9DB01B-D902-4049-919B-CB4B05F0F9FC}" type="presParOf" srcId="{5F1F2CC1-CD76-4051-8886-07E6DD9C3655}" destId="{BDC322EF-7C37-4A0F-A514-65172EC4FEB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99E898-DAB4-446C-878F-1C2D42A79D2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672B31F-156D-4707-A30C-081A7E7599CC}">
      <dgm:prSet phldrT="[Testo]" custT="1"/>
      <dgm:spPr/>
      <dgm:t>
        <a:bodyPr/>
        <a:lstStyle/>
        <a:p>
          <a:r>
            <a:rPr lang="it-IT" sz="2600" dirty="0"/>
            <a:t>Robotica marina e aerea</a:t>
          </a:r>
        </a:p>
      </dgm:t>
    </dgm:pt>
    <dgm:pt modelId="{E490CD94-3C0D-454E-B781-65370C2BE0A1}" type="parTrans" cxnId="{99170CE2-BF46-4897-9F6F-BD98B5819345}">
      <dgm:prSet/>
      <dgm:spPr/>
      <dgm:t>
        <a:bodyPr/>
        <a:lstStyle/>
        <a:p>
          <a:endParaRPr lang="it-IT"/>
        </a:p>
      </dgm:t>
    </dgm:pt>
    <dgm:pt modelId="{02FDD70A-83E4-4D85-B713-41D77F01C3D6}" type="sibTrans" cxnId="{99170CE2-BF46-4897-9F6F-BD98B5819345}">
      <dgm:prSet/>
      <dgm:spPr/>
      <dgm:t>
        <a:bodyPr/>
        <a:lstStyle/>
        <a:p>
          <a:endParaRPr lang="it-IT"/>
        </a:p>
      </dgm:t>
    </dgm:pt>
    <dgm:pt modelId="{6B697C01-DE00-40D2-9DCB-55648B71EB59}">
      <dgm:prSet phldrT="[Testo]" custT="1"/>
      <dgm:spPr/>
      <dgm:t>
        <a:bodyPr/>
        <a:lstStyle/>
        <a:p>
          <a:r>
            <a:rPr lang="it-IT" sz="2600" dirty="0"/>
            <a:t>Robotica industriale</a:t>
          </a:r>
        </a:p>
      </dgm:t>
    </dgm:pt>
    <dgm:pt modelId="{2D663408-2E50-43E6-A9B8-420D0EB492CE}" type="parTrans" cxnId="{36F56F45-262F-4DB3-BFED-FFB01518A57B}">
      <dgm:prSet/>
      <dgm:spPr/>
      <dgm:t>
        <a:bodyPr/>
        <a:lstStyle/>
        <a:p>
          <a:endParaRPr lang="it-IT"/>
        </a:p>
      </dgm:t>
    </dgm:pt>
    <dgm:pt modelId="{C09FD311-5D4F-4EBF-8DAC-9507D20A99D0}" type="sibTrans" cxnId="{36F56F45-262F-4DB3-BFED-FFB01518A57B}">
      <dgm:prSet/>
      <dgm:spPr/>
      <dgm:t>
        <a:bodyPr/>
        <a:lstStyle/>
        <a:p>
          <a:endParaRPr lang="it-IT"/>
        </a:p>
      </dgm:t>
    </dgm:pt>
    <dgm:pt modelId="{952D9E5F-C0BB-43CA-A0D6-62FBEE96ED52}">
      <dgm:prSet phldrT="[Testo]" custT="1"/>
      <dgm:spPr/>
      <dgm:t>
        <a:bodyPr/>
        <a:lstStyle/>
        <a:p>
          <a:r>
            <a:rPr lang="it-IT" sz="2600" dirty="0"/>
            <a:t>Domotica</a:t>
          </a:r>
        </a:p>
      </dgm:t>
    </dgm:pt>
    <dgm:pt modelId="{FC29E3F0-10C9-416F-ACB0-F05BFCBB8DC6}" type="parTrans" cxnId="{0FE0E227-A04D-4CF1-9D8B-B5FA404085B0}">
      <dgm:prSet/>
      <dgm:spPr/>
      <dgm:t>
        <a:bodyPr/>
        <a:lstStyle/>
        <a:p>
          <a:endParaRPr lang="it-IT"/>
        </a:p>
      </dgm:t>
    </dgm:pt>
    <dgm:pt modelId="{0587CF52-932B-4C9C-9B02-47CDE49D25A8}" type="sibTrans" cxnId="{0FE0E227-A04D-4CF1-9D8B-B5FA404085B0}">
      <dgm:prSet/>
      <dgm:spPr/>
      <dgm:t>
        <a:bodyPr/>
        <a:lstStyle/>
        <a:p>
          <a:endParaRPr lang="it-IT"/>
        </a:p>
      </dgm:t>
    </dgm:pt>
    <dgm:pt modelId="{40CB839D-0612-4C58-9336-C77C6C5445B9}" type="pres">
      <dgm:prSet presAssocID="{8B99E898-DAB4-446C-878F-1C2D42A79D2B}" presName="linearFlow" presStyleCnt="0">
        <dgm:presLayoutVars>
          <dgm:dir/>
          <dgm:resizeHandles val="exact"/>
        </dgm:presLayoutVars>
      </dgm:prSet>
      <dgm:spPr/>
    </dgm:pt>
    <dgm:pt modelId="{46D2CE90-FFDD-4CAB-9D91-C8B6A577BDE4}" type="pres">
      <dgm:prSet presAssocID="{B672B31F-156D-4707-A30C-081A7E7599CC}" presName="composite" presStyleCnt="0"/>
      <dgm:spPr/>
    </dgm:pt>
    <dgm:pt modelId="{094C47C7-A091-43B5-A21D-4DDF10456BCA}" type="pres">
      <dgm:prSet presAssocID="{B672B31F-156D-4707-A30C-081A7E7599CC}" presName="imgShp" presStyleLbl="fgImgPlace1" presStyleIdx="0" presStyleCnt="3" custScaleX="160355" custScaleY="150358" custLinFactNeighborX="-746" custLinFactNeighborY="212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730" t="2115" r="-54270" b="-2115"/>
          </a:stretch>
        </a:blipFill>
      </dgm:spPr>
    </dgm:pt>
    <dgm:pt modelId="{AD172619-B91C-4C90-8901-3A84E475497E}" type="pres">
      <dgm:prSet presAssocID="{B672B31F-156D-4707-A30C-081A7E7599CC}" presName="txShp" presStyleLbl="node1" presStyleIdx="0" presStyleCnt="3" custScaleX="103536" custScaleY="124482">
        <dgm:presLayoutVars>
          <dgm:bulletEnabled val="1"/>
        </dgm:presLayoutVars>
      </dgm:prSet>
      <dgm:spPr/>
    </dgm:pt>
    <dgm:pt modelId="{E3C21FED-900B-40D9-B881-45F7A70A8886}" type="pres">
      <dgm:prSet presAssocID="{02FDD70A-83E4-4D85-B713-41D77F01C3D6}" presName="spacing" presStyleCnt="0"/>
      <dgm:spPr/>
    </dgm:pt>
    <dgm:pt modelId="{8266E5AA-B623-46C0-A690-E1D077625FC9}" type="pres">
      <dgm:prSet presAssocID="{6B697C01-DE00-40D2-9DCB-55648B71EB59}" presName="composite" presStyleCnt="0"/>
      <dgm:spPr/>
    </dgm:pt>
    <dgm:pt modelId="{A05BAB6A-B55C-4DEA-B0CF-0FD7E33D243D}" type="pres">
      <dgm:prSet presAssocID="{6B697C01-DE00-40D2-9DCB-55648B71EB59}" presName="imgShp" presStyleLbl="fgImgPlace1" presStyleIdx="1" presStyleCnt="3" custScaleX="164773" custScaleY="14693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C433F3C-6367-4F4B-8BA9-DF11CC546DA1}" type="pres">
      <dgm:prSet presAssocID="{6B697C01-DE00-40D2-9DCB-55648B71EB59}" presName="txShp" presStyleLbl="node1" presStyleIdx="1" presStyleCnt="3" custScaleX="106100" custScaleY="121581">
        <dgm:presLayoutVars>
          <dgm:bulletEnabled val="1"/>
        </dgm:presLayoutVars>
      </dgm:prSet>
      <dgm:spPr/>
    </dgm:pt>
    <dgm:pt modelId="{2ACFC461-4854-4F48-8EB2-FD3FFD072ED9}" type="pres">
      <dgm:prSet presAssocID="{C09FD311-5D4F-4EBF-8DAC-9507D20A99D0}" presName="spacing" presStyleCnt="0"/>
      <dgm:spPr/>
    </dgm:pt>
    <dgm:pt modelId="{46F70F0B-CE1D-4507-AAEB-75B9BF3E7028}" type="pres">
      <dgm:prSet presAssocID="{952D9E5F-C0BB-43CA-A0D6-62FBEE96ED52}" presName="composite" presStyleCnt="0"/>
      <dgm:spPr/>
    </dgm:pt>
    <dgm:pt modelId="{F8FF6955-3B7B-46F0-98D3-55C71B776D23}" type="pres">
      <dgm:prSet presAssocID="{952D9E5F-C0BB-43CA-A0D6-62FBEE96ED52}" presName="imgShp" presStyleLbl="fgImgPlace1" presStyleIdx="2" presStyleCnt="3" custScaleX="176015" custScaleY="164723" custLinFactNeighborY="-474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2392DE8-E789-40EC-933E-53E0E52126FF}" type="pres">
      <dgm:prSet presAssocID="{952D9E5F-C0BB-43CA-A0D6-62FBEE96ED52}" presName="txShp" presStyleLbl="node1" presStyleIdx="2" presStyleCnt="3" custScaleX="109787" custScaleY="126582" custLinFactNeighborY="-6123">
        <dgm:presLayoutVars>
          <dgm:bulletEnabled val="1"/>
        </dgm:presLayoutVars>
      </dgm:prSet>
      <dgm:spPr/>
    </dgm:pt>
  </dgm:ptLst>
  <dgm:cxnLst>
    <dgm:cxn modelId="{C802DC0A-556E-4509-A9AE-ABC4871307B7}" type="presOf" srcId="{8B99E898-DAB4-446C-878F-1C2D42A79D2B}" destId="{40CB839D-0612-4C58-9336-C77C6C5445B9}" srcOrd="0" destOrd="0" presId="urn:microsoft.com/office/officeart/2005/8/layout/vList3"/>
    <dgm:cxn modelId="{0FE0E227-A04D-4CF1-9D8B-B5FA404085B0}" srcId="{8B99E898-DAB4-446C-878F-1C2D42A79D2B}" destId="{952D9E5F-C0BB-43CA-A0D6-62FBEE96ED52}" srcOrd="2" destOrd="0" parTransId="{FC29E3F0-10C9-416F-ACB0-F05BFCBB8DC6}" sibTransId="{0587CF52-932B-4C9C-9B02-47CDE49D25A8}"/>
    <dgm:cxn modelId="{82B4A52D-B97E-4A59-A29A-C03248437A7C}" type="presOf" srcId="{6B697C01-DE00-40D2-9DCB-55648B71EB59}" destId="{CC433F3C-6367-4F4B-8BA9-DF11CC546DA1}" srcOrd="0" destOrd="0" presId="urn:microsoft.com/office/officeart/2005/8/layout/vList3"/>
    <dgm:cxn modelId="{36F56F45-262F-4DB3-BFED-FFB01518A57B}" srcId="{8B99E898-DAB4-446C-878F-1C2D42A79D2B}" destId="{6B697C01-DE00-40D2-9DCB-55648B71EB59}" srcOrd="1" destOrd="0" parTransId="{2D663408-2E50-43E6-A9B8-420D0EB492CE}" sibTransId="{C09FD311-5D4F-4EBF-8DAC-9507D20A99D0}"/>
    <dgm:cxn modelId="{B7C59198-E5C0-4126-B299-33E3E789DDB7}" type="presOf" srcId="{B672B31F-156D-4707-A30C-081A7E7599CC}" destId="{AD172619-B91C-4C90-8901-3A84E475497E}" srcOrd="0" destOrd="0" presId="urn:microsoft.com/office/officeart/2005/8/layout/vList3"/>
    <dgm:cxn modelId="{FB1634D6-3F8C-49F4-BCFE-911C39306570}" type="presOf" srcId="{952D9E5F-C0BB-43CA-A0D6-62FBEE96ED52}" destId="{A2392DE8-E789-40EC-933E-53E0E52126FF}" srcOrd="0" destOrd="0" presId="urn:microsoft.com/office/officeart/2005/8/layout/vList3"/>
    <dgm:cxn modelId="{99170CE2-BF46-4897-9F6F-BD98B5819345}" srcId="{8B99E898-DAB4-446C-878F-1C2D42A79D2B}" destId="{B672B31F-156D-4707-A30C-081A7E7599CC}" srcOrd="0" destOrd="0" parTransId="{E490CD94-3C0D-454E-B781-65370C2BE0A1}" sibTransId="{02FDD70A-83E4-4D85-B713-41D77F01C3D6}"/>
    <dgm:cxn modelId="{5908A995-B8AA-4A0E-B577-24154CE515B0}" type="presParOf" srcId="{40CB839D-0612-4C58-9336-C77C6C5445B9}" destId="{46D2CE90-FFDD-4CAB-9D91-C8B6A577BDE4}" srcOrd="0" destOrd="0" presId="urn:microsoft.com/office/officeart/2005/8/layout/vList3"/>
    <dgm:cxn modelId="{A83C6F09-F62C-46E7-8543-C41676A1D344}" type="presParOf" srcId="{46D2CE90-FFDD-4CAB-9D91-C8B6A577BDE4}" destId="{094C47C7-A091-43B5-A21D-4DDF10456BCA}" srcOrd="0" destOrd="0" presId="urn:microsoft.com/office/officeart/2005/8/layout/vList3"/>
    <dgm:cxn modelId="{A6D13E5A-D704-4450-824B-D1FD6B17F8A9}" type="presParOf" srcId="{46D2CE90-FFDD-4CAB-9D91-C8B6A577BDE4}" destId="{AD172619-B91C-4C90-8901-3A84E475497E}" srcOrd="1" destOrd="0" presId="urn:microsoft.com/office/officeart/2005/8/layout/vList3"/>
    <dgm:cxn modelId="{495250E3-D3F4-4F77-8A34-BB57121495CD}" type="presParOf" srcId="{40CB839D-0612-4C58-9336-C77C6C5445B9}" destId="{E3C21FED-900B-40D9-B881-45F7A70A8886}" srcOrd="1" destOrd="0" presId="urn:microsoft.com/office/officeart/2005/8/layout/vList3"/>
    <dgm:cxn modelId="{AA4B0203-4219-428A-A342-7B8DF4E8D1D2}" type="presParOf" srcId="{40CB839D-0612-4C58-9336-C77C6C5445B9}" destId="{8266E5AA-B623-46C0-A690-E1D077625FC9}" srcOrd="2" destOrd="0" presId="urn:microsoft.com/office/officeart/2005/8/layout/vList3"/>
    <dgm:cxn modelId="{7A6FD462-A588-4EB4-A216-2493615937E8}" type="presParOf" srcId="{8266E5AA-B623-46C0-A690-E1D077625FC9}" destId="{A05BAB6A-B55C-4DEA-B0CF-0FD7E33D243D}" srcOrd="0" destOrd="0" presId="urn:microsoft.com/office/officeart/2005/8/layout/vList3"/>
    <dgm:cxn modelId="{3410AC94-442E-4FA3-A2DA-D60BD8B44642}" type="presParOf" srcId="{8266E5AA-B623-46C0-A690-E1D077625FC9}" destId="{CC433F3C-6367-4F4B-8BA9-DF11CC546DA1}" srcOrd="1" destOrd="0" presId="urn:microsoft.com/office/officeart/2005/8/layout/vList3"/>
    <dgm:cxn modelId="{8B449839-3B0E-48BD-AEB8-8D194FA00B2D}" type="presParOf" srcId="{40CB839D-0612-4C58-9336-C77C6C5445B9}" destId="{2ACFC461-4854-4F48-8EB2-FD3FFD072ED9}" srcOrd="3" destOrd="0" presId="urn:microsoft.com/office/officeart/2005/8/layout/vList3"/>
    <dgm:cxn modelId="{D9C38E6D-5C11-4988-B633-FECCEC2DDE47}" type="presParOf" srcId="{40CB839D-0612-4C58-9336-C77C6C5445B9}" destId="{46F70F0B-CE1D-4507-AAEB-75B9BF3E7028}" srcOrd="4" destOrd="0" presId="urn:microsoft.com/office/officeart/2005/8/layout/vList3"/>
    <dgm:cxn modelId="{F35F8C5A-6E3C-41D5-85E3-C4DDAECA5A9A}" type="presParOf" srcId="{46F70F0B-CE1D-4507-AAEB-75B9BF3E7028}" destId="{F8FF6955-3B7B-46F0-98D3-55C71B776D23}" srcOrd="0" destOrd="0" presId="urn:microsoft.com/office/officeart/2005/8/layout/vList3"/>
    <dgm:cxn modelId="{1D81DE90-A505-447F-ABA9-6148DC15887E}" type="presParOf" srcId="{46F70F0B-CE1D-4507-AAEB-75B9BF3E7028}" destId="{A2392DE8-E789-40EC-933E-53E0E52126F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702D05-2718-4B41-A499-AD7967CEAE2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32A56F7-55EE-4169-9534-733FDFB91056}">
      <dgm:prSet phldrT="[Testo]" custT="1"/>
      <dgm:spPr/>
      <dgm:t>
        <a:bodyPr/>
        <a:lstStyle/>
        <a:p>
          <a:r>
            <a:rPr lang="it-IT" sz="2400" dirty="0"/>
            <a:t>u*</a:t>
          </a:r>
        </a:p>
      </dgm:t>
    </dgm:pt>
    <dgm:pt modelId="{F57BB343-00F0-4FE8-968C-8F4ACE360C67}" type="parTrans" cxnId="{8FA0E322-44E9-44FF-90FA-39D1D3BF6BF7}">
      <dgm:prSet/>
      <dgm:spPr/>
      <dgm:t>
        <a:bodyPr/>
        <a:lstStyle/>
        <a:p>
          <a:endParaRPr lang="it-IT"/>
        </a:p>
      </dgm:t>
    </dgm:pt>
    <dgm:pt modelId="{265B1718-C52C-4A8A-933A-E0CC9F9E499E}" type="sibTrans" cxnId="{8FA0E322-44E9-44FF-90FA-39D1D3BF6BF7}">
      <dgm:prSet/>
      <dgm:spPr/>
      <dgm:t>
        <a:bodyPr/>
        <a:lstStyle/>
        <a:p>
          <a:endParaRPr lang="it-IT"/>
        </a:p>
      </dgm:t>
    </dgm:pt>
    <dgm:pt modelId="{050B8198-2973-49C3-86EE-DD6E0DE9808B}">
      <dgm:prSet phldrT="[Testo]" custT="1"/>
      <dgm:spPr/>
      <dgm:t>
        <a:bodyPr/>
        <a:lstStyle/>
        <a:p>
          <a:r>
            <a:rPr lang="it-IT" sz="2400" dirty="0"/>
            <a:t>Definizione CBF</a:t>
          </a:r>
        </a:p>
      </dgm:t>
    </dgm:pt>
    <dgm:pt modelId="{1CCBE193-4875-4A9B-B81E-D0CE810868EB}" type="parTrans" cxnId="{22BD7DEC-901A-48DF-A50D-16A9418AE5F6}">
      <dgm:prSet/>
      <dgm:spPr/>
      <dgm:t>
        <a:bodyPr/>
        <a:lstStyle/>
        <a:p>
          <a:endParaRPr lang="it-IT"/>
        </a:p>
      </dgm:t>
    </dgm:pt>
    <dgm:pt modelId="{CD36C5D2-5FAB-4CC1-96CD-45564617C04D}" type="sibTrans" cxnId="{22BD7DEC-901A-48DF-A50D-16A9418AE5F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D43760E-352A-4624-970D-9DD8F53007E2}">
          <dgm:prSet phldrT="[Tes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𝑡𝑟𝑎𝑐𝑘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m:oMathPara>
              </a14:m>
              <a:endParaRPr lang="it-IT" sz="2400" dirty="0"/>
            </a:p>
          </dgm:t>
        </dgm:pt>
      </mc:Choice>
      <mc:Fallback xmlns="">
        <dgm:pt modelId="{BD43760E-352A-4624-970D-9DD8F53007E2}">
          <dgm:prSet phldrT="[Testo]" custT="1"/>
          <dgm:spPr/>
          <dgm:t>
            <a:bodyPr/>
            <a:lstStyle/>
            <a:p>
              <a:pPr/>
              <a:r>
                <a:rPr lang="it-IT" sz="2400" b="0" i="0">
                  <a:latin typeface="Cambria Math" panose="02040503050406030204" pitchFamily="18" charset="0"/>
                </a:rPr>
                <a:t>𝐷_𝑡𝑟𝑎𝑐𝑘  𝑒 𝐷_</a:t>
              </a:r>
              <a:r>
                <a:rPr lang="it-IT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⊥</a:t>
              </a:r>
              <a:endParaRPr lang="it-IT" sz="2400" dirty="0"/>
            </a:p>
          </dgm:t>
        </dgm:pt>
      </mc:Fallback>
    </mc:AlternateContent>
    <dgm:pt modelId="{A92607D9-0083-4CDC-9708-C50A175C5B9F}" type="parTrans" cxnId="{1C5FDA2F-196E-4D62-BC09-3E7AE9C26E0D}">
      <dgm:prSet/>
      <dgm:spPr/>
      <dgm:t>
        <a:bodyPr/>
        <a:lstStyle/>
        <a:p>
          <a:endParaRPr lang="it-IT"/>
        </a:p>
      </dgm:t>
    </dgm:pt>
    <dgm:pt modelId="{1CAC5A5F-BEC6-4CFF-B6D3-D0B9B603B6D8}" type="sibTrans" cxnId="{1C5FDA2F-196E-4D62-BC09-3E7AE9C26E0D}">
      <dgm:prSet/>
      <dgm:spPr/>
      <dgm:t>
        <a:bodyPr/>
        <a:lstStyle/>
        <a:p>
          <a:endParaRPr lang="it-IT"/>
        </a:p>
      </dgm:t>
    </dgm:pt>
    <dgm:pt modelId="{09585452-8C67-4BC5-9769-9C17EF684418}">
      <dgm:prSet phldrT="[Testo]"/>
      <dgm:spPr/>
      <dgm:t>
        <a:bodyPr/>
        <a:lstStyle/>
        <a:p>
          <a:r>
            <a:rPr lang="it-IT" dirty="0"/>
            <a:t>Definizione di due operatori di proiezione </a:t>
          </a:r>
        </a:p>
      </dgm:t>
    </dgm:pt>
    <dgm:pt modelId="{208E1D36-1A18-428F-BF95-F7809ADF4D2C}" type="parTrans" cxnId="{AA9E6216-9965-4045-B459-677E8B128B93}">
      <dgm:prSet/>
      <dgm:spPr/>
      <dgm:t>
        <a:bodyPr/>
        <a:lstStyle/>
        <a:p>
          <a:endParaRPr lang="it-IT"/>
        </a:p>
      </dgm:t>
    </dgm:pt>
    <dgm:pt modelId="{1B8BBAC7-3556-46BC-BF66-32363D72F096}" type="sibTrans" cxnId="{AA9E6216-9965-4045-B459-677E8B128B93}">
      <dgm:prSet/>
      <dgm:spPr/>
      <dgm:t>
        <a:bodyPr/>
        <a:lstStyle/>
        <a:p>
          <a:endParaRPr lang="it-IT"/>
        </a:p>
      </dgm:t>
    </dgm:pt>
    <dgm:pt modelId="{2CBE5189-692D-4172-8129-8EA92062DBD9}">
      <dgm:prSet phldrT="[Testo]"/>
      <dgm:spPr/>
      <dgm:t>
        <a:bodyPr/>
        <a:lstStyle/>
        <a:p>
          <a:r>
            <a:rPr lang="it-IT" dirty="0"/>
            <a:t>Legge di controllo</a:t>
          </a:r>
        </a:p>
      </dgm:t>
    </dgm:pt>
    <dgm:pt modelId="{769D7499-6B0F-405F-9085-F671D8BD0704}" type="parTrans" cxnId="{86C75BBB-9866-4BC2-B7DD-BF6DA0454279}">
      <dgm:prSet/>
      <dgm:spPr/>
      <dgm:t>
        <a:bodyPr/>
        <a:lstStyle/>
        <a:p>
          <a:endParaRPr lang="it-IT"/>
        </a:p>
      </dgm:t>
    </dgm:pt>
    <dgm:pt modelId="{BE09EC8B-1D08-42C3-9201-FEFA21FFAD3E}" type="sibTrans" cxnId="{86C75BBB-9866-4BC2-B7DD-BF6DA0454279}">
      <dgm:prSet/>
      <dgm:spPr/>
      <dgm:t>
        <a:bodyPr/>
        <a:lstStyle/>
        <a:p>
          <a:endParaRPr lang="it-IT"/>
        </a:p>
      </dgm:t>
    </dgm:pt>
    <dgm:pt modelId="{F1DE546F-8ECA-422D-B976-FD082BE252D4}" type="pres">
      <dgm:prSet presAssocID="{75702D05-2718-4B41-A499-AD7967CEAE28}" presName="rootnode" presStyleCnt="0">
        <dgm:presLayoutVars>
          <dgm:chMax/>
          <dgm:chPref/>
          <dgm:dir/>
          <dgm:animLvl val="lvl"/>
        </dgm:presLayoutVars>
      </dgm:prSet>
      <dgm:spPr/>
    </dgm:pt>
    <dgm:pt modelId="{35A609F0-F116-43F3-95AB-8E682772EE0A}" type="pres">
      <dgm:prSet presAssocID="{732A56F7-55EE-4169-9534-733FDFB91056}" presName="composite" presStyleCnt="0"/>
      <dgm:spPr/>
    </dgm:pt>
    <dgm:pt modelId="{31D15F75-BB87-4FCD-AE3C-E50CF8C9AF02}" type="pres">
      <dgm:prSet presAssocID="{732A56F7-55EE-4169-9534-733FDFB91056}" presName="bentUpArrow1" presStyleLbl="alignImgPlace1" presStyleIdx="0" presStyleCnt="4" custScaleX="60628" custLinFactNeighborX="-11579" custLinFactNeighborY="-2555"/>
      <dgm:spPr/>
    </dgm:pt>
    <dgm:pt modelId="{B09EC191-698B-4A58-B81C-A9800F2C80B2}" type="pres">
      <dgm:prSet presAssocID="{732A56F7-55EE-4169-9534-733FDFB91056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C1719DC6-4637-43E4-B9C6-9680A7FAD8D9}" type="pres">
      <dgm:prSet presAssocID="{732A56F7-55EE-4169-9534-733FDFB91056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6CC74BF-CEA8-40BB-8AC6-149095BEB2F3}" type="pres">
      <dgm:prSet presAssocID="{265B1718-C52C-4A8A-933A-E0CC9F9E499E}" presName="sibTrans" presStyleCnt="0"/>
      <dgm:spPr/>
    </dgm:pt>
    <dgm:pt modelId="{F9771CCE-AACC-429E-90E7-B314D553451A}" type="pres">
      <dgm:prSet presAssocID="{050B8198-2973-49C3-86EE-DD6E0DE9808B}" presName="composite" presStyleCnt="0"/>
      <dgm:spPr/>
    </dgm:pt>
    <dgm:pt modelId="{B6FA627F-208C-4CFA-BE7D-12A4EE9820F6}" type="pres">
      <dgm:prSet presAssocID="{050B8198-2973-49C3-86EE-DD6E0DE9808B}" presName="bentUpArrow1" presStyleLbl="alignImgPlace1" presStyleIdx="1" presStyleCnt="4" custScaleX="90804" custLinFactNeighborX="-89011" custLinFactNeighborY="-1733"/>
      <dgm:spPr/>
    </dgm:pt>
    <dgm:pt modelId="{E2B57E14-2999-445F-835E-2BA482811AED}" type="pres">
      <dgm:prSet presAssocID="{050B8198-2973-49C3-86EE-DD6E0DE9808B}" presName="ParentText" presStyleLbl="node1" presStyleIdx="1" presStyleCnt="5" custScaleX="165558" custLinFactNeighborX="-25104" custLinFactNeighborY="-1541">
        <dgm:presLayoutVars>
          <dgm:chMax val="1"/>
          <dgm:chPref val="1"/>
          <dgm:bulletEnabled val="1"/>
        </dgm:presLayoutVars>
      </dgm:prSet>
      <dgm:spPr/>
    </dgm:pt>
    <dgm:pt modelId="{F35FB328-B004-45BB-9869-64848C78C757}" type="pres">
      <dgm:prSet presAssocID="{050B8198-2973-49C3-86EE-DD6E0DE9808B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E3EC4AA-6986-48BC-BFD0-2880F0246EA4}" type="pres">
      <dgm:prSet presAssocID="{CD36C5D2-5FAB-4CC1-96CD-45564617C04D}" presName="sibTrans" presStyleCnt="0"/>
      <dgm:spPr/>
    </dgm:pt>
    <dgm:pt modelId="{5354C051-11B9-48EA-BA56-38BE7C64B9E3}" type="pres">
      <dgm:prSet presAssocID="{BD43760E-352A-4624-970D-9DD8F53007E2}" presName="composite" presStyleCnt="0"/>
      <dgm:spPr/>
    </dgm:pt>
    <dgm:pt modelId="{C51BB50B-50C6-4A8B-A49A-DF1EB09061BB}" type="pres">
      <dgm:prSet presAssocID="{BD43760E-352A-4624-970D-9DD8F53007E2}" presName="bentUpArrow1" presStyleLbl="alignImgPlace1" presStyleIdx="2" presStyleCnt="4" custLinFactNeighborX="-93559" custLinFactNeighborY="-1744"/>
      <dgm:spPr/>
    </dgm:pt>
    <dgm:pt modelId="{3904E980-B6A8-4A62-9CFE-60C9F33BD34D}" type="pres">
      <dgm:prSet presAssocID="{BD43760E-352A-4624-970D-9DD8F53007E2}" presName="ParentText" presStyleLbl="node1" presStyleIdx="2" presStyleCnt="5" custScaleX="157472" custLinFactNeighborX="-35334" custLinFactNeighborY="-4175">
        <dgm:presLayoutVars>
          <dgm:chMax val="1"/>
          <dgm:chPref val="1"/>
          <dgm:bulletEnabled val="1"/>
        </dgm:presLayoutVars>
      </dgm:prSet>
      <dgm:spPr/>
    </dgm:pt>
    <dgm:pt modelId="{FBEE67FD-E08D-4DD9-878A-89F066A56B5D}" type="pres">
      <dgm:prSet presAssocID="{BD43760E-352A-4624-970D-9DD8F53007E2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82F0009-72E9-4DCC-99E5-E99F88D85774}" type="pres">
      <dgm:prSet presAssocID="{1CAC5A5F-BEC6-4CFF-B6D3-D0B9B603B6D8}" presName="sibTrans" presStyleCnt="0"/>
      <dgm:spPr/>
    </dgm:pt>
    <dgm:pt modelId="{8C63B390-6CD3-45D2-B383-57073C303ABE}" type="pres">
      <dgm:prSet presAssocID="{09585452-8C67-4BC5-9769-9C17EF684418}" presName="composite" presStyleCnt="0"/>
      <dgm:spPr/>
    </dgm:pt>
    <dgm:pt modelId="{CC185D0D-3601-47C6-99F5-25C4A9D42AB7}" type="pres">
      <dgm:prSet presAssocID="{09585452-8C67-4BC5-9769-9C17EF684418}" presName="bentUpArrow1" presStyleLbl="alignImgPlace1" presStyleIdx="3" presStyleCnt="4" custScaleX="83898" custLinFactX="-72324" custLinFactNeighborX="-100000" custLinFactNeighborY="8637"/>
      <dgm:spPr/>
    </dgm:pt>
    <dgm:pt modelId="{354ADAE2-AABB-4AFC-8D85-35015238BF6C}" type="pres">
      <dgm:prSet presAssocID="{09585452-8C67-4BC5-9769-9C17EF684418}" presName="ParentText" presStyleLbl="node1" presStyleIdx="3" presStyleCnt="5" custScaleX="248205" custLinFactNeighborX="-39879" custLinFactNeighborY="6242">
        <dgm:presLayoutVars>
          <dgm:chMax val="1"/>
          <dgm:chPref val="1"/>
          <dgm:bulletEnabled val="1"/>
        </dgm:presLayoutVars>
      </dgm:prSet>
      <dgm:spPr/>
    </dgm:pt>
    <dgm:pt modelId="{A3D8F744-8173-41F8-97DF-E7C6ADEA4E0E}" type="pres">
      <dgm:prSet presAssocID="{09585452-8C67-4BC5-9769-9C17EF684418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0145F3CB-3703-4D27-A25B-19E7E74CB01B}" type="pres">
      <dgm:prSet presAssocID="{1B8BBAC7-3556-46BC-BF66-32363D72F096}" presName="sibTrans" presStyleCnt="0"/>
      <dgm:spPr/>
    </dgm:pt>
    <dgm:pt modelId="{6499F554-C2C6-4DC3-98DE-4524E3EE7ABB}" type="pres">
      <dgm:prSet presAssocID="{2CBE5189-692D-4172-8129-8EA92062DBD9}" presName="composite" presStyleCnt="0"/>
      <dgm:spPr/>
    </dgm:pt>
    <dgm:pt modelId="{05776FEC-D1C1-4520-A318-978F8B6B660E}" type="pres">
      <dgm:prSet presAssocID="{2CBE5189-692D-4172-8129-8EA92062DBD9}" presName="ParentText" presStyleLbl="node1" presStyleIdx="4" presStyleCnt="5" custScaleX="80335" custLinFactNeighborX="-49320" custLinFactNeighborY="-1297">
        <dgm:presLayoutVars>
          <dgm:chMax val="1"/>
          <dgm:chPref val="1"/>
          <dgm:bulletEnabled val="1"/>
        </dgm:presLayoutVars>
      </dgm:prSet>
      <dgm:spPr/>
    </dgm:pt>
  </dgm:ptLst>
  <dgm:cxnLst>
    <dgm:cxn modelId="{AA9E6216-9965-4045-B459-677E8B128B93}" srcId="{75702D05-2718-4B41-A499-AD7967CEAE28}" destId="{09585452-8C67-4BC5-9769-9C17EF684418}" srcOrd="3" destOrd="0" parTransId="{208E1D36-1A18-428F-BF95-F7809ADF4D2C}" sibTransId="{1B8BBAC7-3556-46BC-BF66-32363D72F096}"/>
    <dgm:cxn modelId="{8FA0E322-44E9-44FF-90FA-39D1D3BF6BF7}" srcId="{75702D05-2718-4B41-A499-AD7967CEAE28}" destId="{732A56F7-55EE-4169-9534-733FDFB91056}" srcOrd="0" destOrd="0" parTransId="{F57BB343-00F0-4FE8-968C-8F4ACE360C67}" sibTransId="{265B1718-C52C-4A8A-933A-E0CC9F9E499E}"/>
    <dgm:cxn modelId="{1C5FDA2F-196E-4D62-BC09-3E7AE9C26E0D}" srcId="{75702D05-2718-4B41-A499-AD7967CEAE28}" destId="{BD43760E-352A-4624-970D-9DD8F53007E2}" srcOrd="2" destOrd="0" parTransId="{A92607D9-0083-4CDC-9708-C50A175C5B9F}" sibTransId="{1CAC5A5F-BEC6-4CFF-B6D3-D0B9B603B6D8}"/>
    <dgm:cxn modelId="{0E2D575E-DFBA-4868-810C-449CF288547E}" type="presOf" srcId="{BD43760E-352A-4624-970D-9DD8F53007E2}" destId="{3904E980-B6A8-4A62-9CFE-60C9F33BD34D}" srcOrd="0" destOrd="0" presId="urn:microsoft.com/office/officeart/2005/8/layout/StepDownProcess"/>
    <dgm:cxn modelId="{8B2BF276-8F6A-461F-B80A-8005B420AC90}" type="presOf" srcId="{2CBE5189-692D-4172-8129-8EA92062DBD9}" destId="{05776FEC-D1C1-4520-A318-978F8B6B660E}" srcOrd="0" destOrd="0" presId="urn:microsoft.com/office/officeart/2005/8/layout/StepDownProcess"/>
    <dgm:cxn modelId="{86C75BBB-9866-4BC2-B7DD-BF6DA0454279}" srcId="{75702D05-2718-4B41-A499-AD7967CEAE28}" destId="{2CBE5189-692D-4172-8129-8EA92062DBD9}" srcOrd="4" destOrd="0" parTransId="{769D7499-6B0F-405F-9085-F671D8BD0704}" sibTransId="{BE09EC8B-1D08-42C3-9201-FEFA21FFAD3E}"/>
    <dgm:cxn modelId="{D9F487CD-DE9D-49E5-838F-F2E741BB5DD2}" type="presOf" srcId="{75702D05-2718-4B41-A499-AD7967CEAE28}" destId="{F1DE546F-8ECA-422D-B976-FD082BE252D4}" srcOrd="0" destOrd="0" presId="urn:microsoft.com/office/officeart/2005/8/layout/StepDownProcess"/>
    <dgm:cxn modelId="{99E296D0-BAEB-4DA1-B430-80B4FA9643A4}" type="presOf" srcId="{732A56F7-55EE-4169-9534-733FDFB91056}" destId="{B09EC191-698B-4A58-B81C-A9800F2C80B2}" srcOrd="0" destOrd="0" presId="urn:microsoft.com/office/officeart/2005/8/layout/StepDownProcess"/>
    <dgm:cxn modelId="{22BD7DEC-901A-48DF-A50D-16A9418AE5F6}" srcId="{75702D05-2718-4B41-A499-AD7967CEAE28}" destId="{050B8198-2973-49C3-86EE-DD6E0DE9808B}" srcOrd="1" destOrd="0" parTransId="{1CCBE193-4875-4A9B-B81E-D0CE810868EB}" sibTransId="{CD36C5D2-5FAB-4CC1-96CD-45564617C04D}"/>
    <dgm:cxn modelId="{AAF7D1F1-2BE5-448E-BE48-05E496F7CB6A}" type="presOf" srcId="{050B8198-2973-49C3-86EE-DD6E0DE9808B}" destId="{E2B57E14-2999-445F-835E-2BA482811AED}" srcOrd="0" destOrd="0" presId="urn:microsoft.com/office/officeart/2005/8/layout/StepDownProcess"/>
    <dgm:cxn modelId="{0A82D7F5-EAC2-429B-AB7D-E5223FB69331}" type="presOf" srcId="{09585452-8C67-4BC5-9769-9C17EF684418}" destId="{354ADAE2-AABB-4AFC-8D85-35015238BF6C}" srcOrd="0" destOrd="0" presId="urn:microsoft.com/office/officeart/2005/8/layout/StepDownProcess"/>
    <dgm:cxn modelId="{0A8103A0-A225-4C48-A54A-F76C4164C249}" type="presParOf" srcId="{F1DE546F-8ECA-422D-B976-FD082BE252D4}" destId="{35A609F0-F116-43F3-95AB-8E682772EE0A}" srcOrd="0" destOrd="0" presId="urn:microsoft.com/office/officeart/2005/8/layout/StepDownProcess"/>
    <dgm:cxn modelId="{7145B70C-E2C2-4C4A-AF06-5C2FF6B24C8C}" type="presParOf" srcId="{35A609F0-F116-43F3-95AB-8E682772EE0A}" destId="{31D15F75-BB87-4FCD-AE3C-E50CF8C9AF02}" srcOrd="0" destOrd="0" presId="urn:microsoft.com/office/officeart/2005/8/layout/StepDownProcess"/>
    <dgm:cxn modelId="{274A60B8-B114-4DDD-951B-E32354158C59}" type="presParOf" srcId="{35A609F0-F116-43F3-95AB-8E682772EE0A}" destId="{B09EC191-698B-4A58-B81C-A9800F2C80B2}" srcOrd="1" destOrd="0" presId="urn:microsoft.com/office/officeart/2005/8/layout/StepDownProcess"/>
    <dgm:cxn modelId="{F87B789E-1EC8-4360-9B2D-782784ABA070}" type="presParOf" srcId="{35A609F0-F116-43F3-95AB-8E682772EE0A}" destId="{C1719DC6-4637-43E4-B9C6-9680A7FAD8D9}" srcOrd="2" destOrd="0" presId="urn:microsoft.com/office/officeart/2005/8/layout/StepDownProcess"/>
    <dgm:cxn modelId="{44F4C4CE-55E8-4ECE-9E07-2F496BDD58CA}" type="presParOf" srcId="{F1DE546F-8ECA-422D-B976-FD082BE252D4}" destId="{36CC74BF-CEA8-40BB-8AC6-149095BEB2F3}" srcOrd="1" destOrd="0" presId="urn:microsoft.com/office/officeart/2005/8/layout/StepDownProcess"/>
    <dgm:cxn modelId="{8F560ADF-5944-4719-8B21-0F70F08FEEF7}" type="presParOf" srcId="{F1DE546F-8ECA-422D-B976-FD082BE252D4}" destId="{F9771CCE-AACC-429E-90E7-B314D553451A}" srcOrd="2" destOrd="0" presId="urn:microsoft.com/office/officeart/2005/8/layout/StepDownProcess"/>
    <dgm:cxn modelId="{059547BA-C32F-4C80-BD1D-177C79BDA76B}" type="presParOf" srcId="{F9771CCE-AACC-429E-90E7-B314D553451A}" destId="{B6FA627F-208C-4CFA-BE7D-12A4EE9820F6}" srcOrd="0" destOrd="0" presId="urn:microsoft.com/office/officeart/2005/8/layout/StepDownProcess"/>
    <dgm:cxn modelId="{953CC00F-DB31-4339-A86F-555C225C253C}" type="presParOf" srcId="{F9771CCE-AACC-429E-90E7-B314D553451A}" destId="{E2B57E14-2999-445F-835E-2BA482811AED}" srcOrd="1" destOrd="0" presId="urn:microsoft.com/office/officeart/2005/8/layout/StepDownProcess"/>
    <dgm:cxn modelId="{2C3A01B1-8300-4F37-9F69-4128ABC11FF3}" type="presParOf" srcId="{F9771CCE-AACC-429E-90E7-B314D553451A}" destId="{F35FB328-B004-45BB-9869-64848C78C757}" srcOrd="2" destOrd="0" presId="urn:microsoft.com/office/officeart/2005/8/layout/StepDownProcess"/>
    <dgm:cxn modelId="{218DC25C-7A72-4D1B-A133-0B5E8177440E}" type="presParOf" srcId="{F1DE546F-8ECA-422D-B976-FD082BE252D4}" destId="{EE3EC4AA-6986-48BC-BFD0-2880F0246EA4}" srcOrd="3" destOrd="0" presId="urn:microsoft.com/office/officeart/2005/8/layout/StepDownProcess"/>
    <dgm:cxn modelId="{2A836B47-48C7-4E28-AA98-780846EACAEA}" type="presParOf" srcId="{F1DE546F-8ECA-422D-B976-FD082BE252D4}" destId="{5354C051-11B9-48EA-BA56-38BE7C64B9E3}" srcOrd="4" destOrd="0" presId="urn:microsoft.com/office/officeart/2005/8/layout/StepDownProcess"/>
    <dgm:cxn modelId="{4D7937EB-FDAF-4353-A186-0F1A158346BC}" type="presParOf" srcId="{5354C051-11B9-48EA-BA56-38BE7C64B9E3}" destId="{C51BB50B-50C6-4A8B-A49A-DF1EB09061BB}" srcOrd="0" destOrd="0" presId="urn:microsoft.com/office/officeart/2005/8/layout/StepDownProcess"/>
    <dgm:cxn modelId="{ECB2B6BC-6AB9-4A01-BA6E-F345F4B12CBA}" type="presParOf" srcId="{5354C051-11B9-48EA-BA56-38BE7C64B9E3}" destId="{3904E980-B6A8-4A62-9CFE-60C9F33BD34D}" srcOrd="1" destOrd="0" presId="urn:microsoft.com/office/officeart/2005/8/layout/StepDownProcess"/>
    <dgm:cxn modelId="{8313C836-7879-49FA-8DDE-D69050DF672B}" type="presParOf" srcId="{5354C051-11B9-48EA-BA56-38BE7C64B9E3}" destId="{FBEE67FD-E08D-4DD9-878A-89F066A56B5D}" srcOrd="2" destOrd="0" presId="urn:microsoft.com/office/officeart/2005/8/layout/StepDownProcess"/>
    <dgm:cxn modelId="{7FB828D0-2791-4857-B6A5-DA84E3B6B327}" type="presParOf" srcId="{F1DE546F-8ECA-422D-B976-FD082BE252D4}" destId="{782F0009-72E9-4DCC-99E5-E99F88D85774}" srcOrd="5" destOrd="0" presId="urn:microsoft.com/office/officeart/2005/8/layout/StepDownProcess"/>
    <dgm:cxn modelId="{B9D7D3B1-8CF4-4C82-9F9C-545FBF5AF1FA}" type="presParOf" srcId="{F1DE546F-8ECA-422D-B976-FD082BE252D4}" destId="{8C63B390-6CD3-45D2-B383-57073C303ABE}" srcOrd="6" destOrd="0" presId="urn:microsoft.com/office/officeart/2005/8/layout/StepDownProcess"/>
    <dgm:cxn modelId="{0FDCF0C1-91BC-446B-994E-27D73C20F4BF}" type="presParOf" srcId="{8C63B390-6CD3-45D2-B383-57073C303ABE}" destId="{CC185D0D-3601-47C6-99F5-25C4A9D42AB7}" srcOrd="0" destOrd="0" presId="urn:microsoft.com/office/officeart/2005/8/layout/StepDownProcess"/>
    <dgm:cxn modelId="{AEF6F4FC-F343-45CC-A734-87CD08E27438}" type="presParOf" srcId="{8C63B390-6CD3-45D2-B383-57073C303ABE}" destId="{354ADAE2-AABB-4AFC-8D85-35015238BF6C}" srcOrd="1" destOrd="0" presId="urn:microsoft.com/office/officeart/2005/8/layout/StepDownProcess"/>
    <dgm:cxn modelId="{66F9A8B2-51F9-45D7-B04B-A51D13F05AD1}" type="presParOf" srcId="{8C63B390-6CD3-45D2-B383-57073C303ABE}" destId="{A3D8F744-8173-41F8-97DF-E7C6ADEA4E0E}" srcOrd="2" destOrd="0" presId="urn:microsoft.com/office/officeart/2005/8/layout/StepDownProcess"/>
    <dgm:cxn modelId="{F3FD388E-F75F-41DE-A648-F6D3B87ED416}" type="presParOf" srcId="{F1DE546F-8ECA-422D-B976-FD082BE252D4}" destId="{0145F3CB-3703-4D27-A25B-19E7E74CB01B}" srcOrd="7" destOrd="0" presId="urn:microsoft.com/office/officeart/2005/8/layout/StepDownProcess"/>
    <dgm:cxn modelId="{4C9D38B9-75AA-4A22-9A8C-4D47DE68144B}" type="presParOf" srcId="{F1DE546F-8ECA-422D-B976-FD082BE252D4}" destId="{6499F554-C2C6-4DC3-98DE-4524E3EE7ABB}" srcOrd="8" destOrd="0" presId="urn:microsoft.com/office/officeart/2005/8/layout/StepDownProcess"/>
    <dgm:cxn modelId="{C93395B8-E3CD-4E69-AE82-C52F8DAC8E22}" type="presParOf" srcId="{6499F554-C2C6-4DC3-98DE-4524E3EE7ABB}" destId="{05776FEC-D1C1-4520-A318-978F8B6B660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702D05-2718-4B41-A499-AD7967CEAE2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32A56F7-55EE-4169-9534-733FDFB91056}">
      <dgm:prSet phldrT="[Testo]" custT="1"/>
      <dgm:spPr/>
      <dgm:t>
        <a:bodyPr/>
        <a:lstStyle/>
        <a:p>
          <a:r>
            <a:rPr lang="it-IT" sz="2400" dirty="0"/>
            <a:t>u*</a:t>
          </a:r>
        </a:p>
      </dgm:t>
    </dgm:pt>
    <dgm:pt modelId="{F57BB343-00F0-4FE8-968C-8F4ACE360C67}" type="parTrans" cxnId="{8FA0E322-44E9-44FF-90FA-39D1D3BF6BF7}">
      <dgm:prSet/>
      <dgm:spPr/>
      <dgm:t>
        <a:bodyPr/>
        <a:lstStyle/>
        <a:p>
          <a:endParaRPr lang="it-IT"/>
        </a:p>
      </dgm:t>
    </dgm:pt>
    <dgm:pt modelId="{265B1718-C52C-4A8A-933A-E0CC9F9E499E}" type="sibTrans" cxnId="{8FA0E322-44E9-44FF-90FA-39D1D3BF6BF7}">
      <dgm:prSet/>
      <dgm:spPr/>
      <dgm:t>
        <a:bodyPr/>
        <a:lstStyle/>
        <a:p>
          <a:endParaRPr lang="it-IT"/>
        </a:p>
      </dgm:t>
    </dgm:pt>
    <dgm:pt modelId="{050B8198-2973-49C3-86EE-DD6E0DE9808B}">
      <dgm:prSet phldrT="[Testo]" custT="1"/>
      <dgm:spPr/>
      <dgm:t>
        <a:bodyPr/>
        <a:lstStyle/>
        <a:p>
          <a:r>
            <a:rPr lang="it-IT" sz="2400" dirty="0"/>
            <a:t>Definizione CBF</a:t>
          </a:r>
        </a:p>
      </dgm:t>
    </dgm:pt>
    <dgm:pt modelId="{1CCBE193-4875-4A9B-B81E-D0CE810868EB}" type="parTrans" cxnId="{22BD7DEC-901A-48DF-A50D-16A9418AE5F6}">
      <dgm:prSet/>
      <dgm:spPr/>
      <dgm:t>
        <a:bodyPr/>
        <a:lstStyle/>
        <a:p>
          <a:endParaRPr lang="it-IT"/>
        </a:p>
      </dgm:t>
    </dgm:pt>
    <dgm:pt modelId="{CD36C5D2-5FAB-4CC1-96CD-45564617C04D}" type="sibTrans" cxnId="{22BD7DEC-901A-48DF-A50D-16A9418AE5F6}">
      <dgm:prSet/>
      <dgm:spPr/>
      <dgm:t>
        <a:bodyPr/>
        <a:lstStyle/>
        <a:p>
          <a:endParaRPr lang="it-IT"/>
        </a:p>
      </dgm:t>
    </dgm:pt>
    <dgm:pt modelId="{BD43760E-352A-4624-970D-9DD8F53007E2}">
      <dgm:prSet phldrT="[Testo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A92607D9-0083-4CDC-9708-C50A175C5B9F}" type="parTrans" cxnId="{1C5FDA2F-196E-4D62-BC09-3E7AE9C26E0D}">
      <dgm:prSet/>
      <dgm:spPr/>
      <dgm:t>
        <a:bodyPr/>
        <a:lstStyle/>
        <a:p>
          <a:endParaRPr lang="it-IT"/>
        </a:p>
      </dgm:t>
    </dgm:pt>
    <dgm:pt modelId="{1CAC5A5F-BEC6-4CFF-B6D3-D0B9B603B6D8}" type="sibTrans" cxnId="{1C5FDA2F-196E-4D62-BC09-3E7AE9C26E0D}">
      <dgm:prSet/>
      <dgm:spPr/>
      <dgm:t>
        <a:bodyPr/>
        <a:lstStyle/>
        <a:p>
          <a:endParaRPr lang="it-IT"/>
        </a:p>
      </dgm:t>
    </dgm:pt>
    <dgm:pt modelId="{09585452-8C67-4BC5-9769-9C17EF684418}">
      <dgm:prSet phldrT="[Testo]"/>
      <dgm:spPr/>
      <dgm:t>
        <a:bodyPr/>
        <a:lstStyle/>
        <a:p>
          <a:r>
            <a:rPr lang="it-IT" dirty="0"/>
            <a:t>Definizione di due operatori di proiezione </a:t>
          </a:r>
        </a:p>
      </dgm:t>
    </dgm:pt>
    <dgm:pt modelId="{208E1D36-1A18-428F-BF95-F7809ADF4D2C}" type="parTrans" cxnId="{AA9E6216-9965-4045-B459-677E8B128B93}">
      <dgm:prSet/>
      <dgm:spPr/>
      <dgm:t>
        <a:bodyPr/>
        <a:lstStyle/>
        <a:p>
          <a:endParaRPr lang="it-IT"/>
        </a:p>
      </dgm:t>
    </dgm:pt>
    <dgm:pt modelId="{1B8BBAC7-3556-46BC-BF66-32363D72F096}" type="sibTrans" cxnId="{AA9E6216-9965-4045-B459-677E8B128B93}">
      <dgm:prSet/>
      <dgm:spPr/>
      <dgm:t>
        <a:bodyPr/>
        <a:lstStyle/>
        <a:p>
          <a:endParaRPr lang="it-IT"/>
        </a:p>
      </dgm:t>
    </dgm:pt>
    <dgm:pt modelId="{2CBE5189-692D-4172-8129-8EA92062DBD9}">
      <dgm:prSet phldrT="[Testo]"/>
      <dgm:spPr/>
      <dgm:t>
        <a:bodyPr/>
        <a:lstStyle/>
        <a:p>
          <a:r>
            <a:rPr lang="it-IT" dirty="0"/>
            <a:t>Legge di controllo</a:t>
          </a:r>
        </a:p>
      </dgm:t>
    </dgm:pt>
    <dgm:pt modelId="{769D7499-6B0F-405F-9085-F671D8BD0704}" type="parTrans" cxnId="{86C75BBB-9866-4BC2-B7DD-BF6DA0454279}">
      <dgm:prSet/>
      <dgm:spPr/>
      <dgm:t>
        <a:bodyPr/>
        <a:lstStyle/>
        <a:p>
          <a:endParaRPr lang="it-IT"/>
        </a:p>
      </dgm:t>
    </dgm:pt>
    <dgm:pt modelId="{BE09EC8B-1D08-42C3-9201-FEFA21FFAD3E}" type="sibTrans" cxnId="{86C75BBB-9866-4BC2-B7DD-BF6DA0454279}">
      <dgm:prSet/>
      <dgm:spPr/>
      <dgm:t>
        <a:bodyPr/>
        <a:lstStyle/>
        <a:p>
          <a:endParaRPr lang="it-IT"/>
        </a:p>
      </dgm:t>
    </dgm:pt>
    <dgm:pt modelId="{F1DE546F-8ECA-422D-B976-FD082BE252D4}" type="pres">
      <dgm:prSet presAssocID="{75702D05-2718-4B41-A499-AD7967CEAE28}" presName="rootnode" presStyleCnt="0">
        <dgm:presLayoutVars>
          <dgm:chMax/>
          <dgm:chPref/>
          <dgm:dir/>
          <dgm:animLvl val="lvl"/>
        </dgm:presLayoutVars>
      </dgm:prSet>
      <dgm:spPr/>
    </dgm:pt>
    <dgm:pt modelId="{35A609F0-F116-43F3-95AB-8E682772EE0A}" type="pres">
      <dgm:prSet presAssocID="{732A56F7-55EE-4169-9534-733FDFB91056}" presName="composite" presStyleCnt="0"/>
      <dgm:spPr/>
    </dgm:pt>
    <dgm:pt modelId="{31D15F75-BB87-4FCD-AE3C-E50CF8C9AF02}" type="pres">
      <dgm:prSet presAssocID="{732A56F7-55EE-4169-9534-733FDFB91056}" presName="bentUpArrow1" presStyleLbl="alignImgPlace1" presStyleIdx="0" presStyleCnt="4" custScaleX="60628" custLinFactNeighborX="-11579" custLinFactNeighborY="-2555"/>
      <dgm:spPr/>
    </dgm:pt>
    <dgm:pt modelId="{B09EC191-698B-4A58-B81C-A9800F2C80B2}" type="pres">
      <dgm:prSet presAssocID="{732A56F7-55EE-4169-9534-733FDFB91056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C1719DC6-4637-43E4-B9C6-9680A7FAD8D9}" type="pres">
      <dgm:prSet presAssocID="{732A56F7-55EE-4169-9534-733FDFB91056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6CC74BF-CEA8-40BB-8AC6-149095BEB2F3}" type="pres">
      <dgm:prSet presAssocID="{265B1718-C52C-4A8A-933A-E0CC9F9E499E}" presName="sibTrans" presStyleCnt="0"/>
      <dgm:spPr/>
    </dgm:pt>
    <dgm:pt modelId="{F9771CCE-AACC-429E-90E7-B314D553451A}" type="pres">
      <dgm:prSet presAssocID="{050B8198-2973-49C3-86EE-DD6E0DE9808B}" presName="composite" presStyleCnt="0"/>
      <dgm:spPr/>
    </dgm:pt>
    <dgm:pt modelId="{B6FA627F-208C-4CFA-BE7D-12A4EE9820F6}" type="pres">
      <dgm:prSet presAssocID="{050B8198-2973-49C3-86EE-DD6E0DE9808B}" presName="bentUpArrow1" presStyleLbl="alignImgPlace1" presStyleIdx="1" presStyleCnt="4" custScaleX="90804" custLinFactNeighborX="-89011" custLinFactNeighborY="-1733"/>
      <dgm:spPr/>
    </dgm:pt>
    <dgm:pt modelId="{E2B57E14-2999-445F-835E-2BA482811AED}" type="pres">
      <dgm:prSet presAssocID="{050B8198-2973-49C3-86EE-DD6E0DE9808B}" presName="ParentText" presStyleLbl="node1" presStyleIdx="1" presStyleCnt="5" custScaleX="165558" custLinFactNeighborX="-25104" custLinFactNeighborY="-1541">
        <dgm:presLayoutVars>
          <dgm:chMax val="1"/>
          <dgm:chPref val="1"/>
          <dgm:bulletEnabled val="1"/>
        </dgm:presLayoutVars>
      </dgm:prSet>
      <dgm:spPr/>
    </dgm:pt>
    <dgm:pt modelId="{F35FB328-B004-45BB-9869-64848C78C757}" type="pres">
      <dgm:prSet presAssocID="{050B8198-2973-49C3-86EE-DD6E0DE9808B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E3EC4AA-6986-48BC-BFD0-2880F0246EA4}" type="pres">
      <dgm:prSet presAssocID="{CD36C5D2-5FAB-4CC1-96CD-45564617C04D}" presName="sibTrans" presStyleCnt="0"/>
      <dgm:spPr/>
    </dgm:pt>
    <dgm:pt modelId="{5354C051-11B9-48EA-BA56-38BE7C64B9E3}" type="pres">
      <dgm:prSet presAssocID="{BD43760E-352A-4624-970D-9DD8F53007E2}" presName="composite" presStyleCnt="0"/>
      <dgm:spPr/>
    </dgm:pt>
    <dgm:pt modelId="{C51BB50B-50C6-4A8B-A49A-DF1EB09061BB}" type="pres">
      <dgm:prSet presAssocID="{BD43760E-352A-4624-970D-9DD8F53007E2}" presName="bentUpArrow1" presStyleLbl="alignImgPlace1" presStyleIdx="2" presStyleCnt="4" custLinFactNeighborX="-93559" custLinFactNeighborY="-1744"/>
      <dgm:spPr/>
    </dgm:pt>
    <dgm:pt modelId="{3904E980-B6A8-4A62-9CFE-60C9F33BD34D}" type="pres">
      <dgm:prSet presAssocID="{BD43760E-352A-4624-970D-9DD8F53007E2}" presName="ParentText" presStyleLbl="node1" presStyleIdx="2" presStyleCnt="5" custScaleX="157472" custLinFactNeighborX="-35334" custLinFactNeighborY="-4175">
        <dgm:presLayoutVars>
          <dgm:chMax val="1"/>
          <dgm:chPref val="1"/>
          <dgm:bulletEnabled val="1"/>
        </dgm:presLayoutVars>
      </dgm:prSet>
      <dgm:spPr/>
    </dgm:pt>
    <dgm:pt modelId="{FBEE67FD-E08D-4DD9-878A-89F066A56B5D}" type="pres">
      <dgm:prSet presAssocID="{BD43760E-352A-4624-970D-9DD8F53007E2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82F0009-72E9-4DCC-99E5-E99F88D85774}" type="pres">
      <dgm:prSet presAssocID="{1CAC5A5F-BEC6-4CFF-B6D3-D0B9B603B6D8}" presName="sibTrans" presStyleCnt="0"/>
      <dgm:spPr/>
    </dgm:pt>
    <dgm:pt modelId="{8C63B390-6CD3-45D2-B383-57073C303ABE}" type="pres">
      <dgm:prSet presAssocID="{09585452-8C67-4BC5-9769-9C17EF684418}" presName="composite" presStyleCnt="0"/>
      <dgm:spPr/>
    </dgm:pt>
    <dgm:pt modelId="{CC185D0D-3601-47C6-99F5-25C4A9D42AB7}" type="pres">
      <dgm:prSet presAssocID="{09585452-8C67-4BC5-9769-9C17EF684418}" presName="bentUpArrow1" presStyleLbl="alignImgPlace1" presStyleIdx="3" presStyleCnt="4" custScaleX="83898" custLinFactX="-72324" custLinFactNeighborX="-100000" custLinFactNeighborY="8637"/>
      <dgm:spPr/>
    </dgm:pt>
    <dgm:pt modelId="{354ADAE2-AABB-4AFC-8D85-35015238BF6C}" type="pres">
      <dgm:prSet presAssocID="{09585452-8C67-4BC5-9769-9C17EF684418}" presName="ParentText" presStyleLbl="node1" presStyleIdx="3" presStyleCnt="5" custScaleX="248205" custLinFactNeighborX="-39879" custLinFactNeighborY="6242">
        <dgm:presLayoutVars>
          <dgm:chMax val="1"/>
          <dgm:chPref val="1"/>
          <dgm:bulletEnabled val="1"/>
        </dgm:presLayoutVars>
      </dgm:prSet>
      <dgm:spPr/>
    </dgm:pt>
    <dgm:pt modelId="{A3D8F744-8173-41F8-97DF-E7C6ADEA4E0E}" type="pres">
      <dgm:prSet presAssocID="{09585452-8C67-4BC5-9769-9C17EF684418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0145F3CB-3703-4D27-A25B-19E7E74CB01B}" type="pres">
      <dgm:prSet presAssocID="{1B8BBAC7-3556-46BC-BF66-32363D72F096}" presName="sibTrans" presStyleCnt="0"/>
      <dgm:spPr/>
    </dgm:pt>
    <dgm:pt modelId="{6499F554-C2C6-4DC3-98DE-4524E3EE7ABB}" type="pres">
      <dgm:prSet presAssocID="{2CBE5189-692D-4172-8129-8EA92062DBD9}" presName="composite" presStyleCnt="0"/>
      <dgm:spPr/>
    </dgm:pt>
    <dgm:pt modelId="{05776FEC-D1C1-4520-A318-978F8B6B660E}" type="pres">
      <dgm:prSet presAssocID="{2CBE5189-692D-4172-8129-8EA92062DBD9}" presName="ParentText" presStyleLbl="node1" presStyleIdx="4" presStyleCnt="5" custScaleX="80335" custLinFactNeighborX="-49320" custLinFactNeighborY="-1297">
        <dgm:presLayoutVars>
          <dgm:chMax val="1"/>
          <dgm:chPref val="1"/>
          <dgm:bulletEnabled val="1"/>
        </dgm:presLayoutVars>
      </dgm:prSet>
      <dgm:spPr/>
    </dgm:pt>
  </dgm:ptLst>
  <dgm:cxnLst>
    <dgm:cxn modelId="{AA9E6216-9965-4045-B459-677E8B128B93}" srcId="{75702D05-2718-4B41-A499-AD7967CEAE28}" destId="{09585452-8C67-4BC5-9769-9C17EF684418}" srcOrd="3" destOrd="0" parTransId="{208E1D36-1A18-428F-BF95-F7809ADF4D2C}" sibTransId="{1B8BBAC7-3556-46BC-BF66-32363D72F096}"/>
    <dgm:cxn modelId="{8FA0E322-44E9-44FF-90FA-39D1D3BF6BF7}" srcId="{75702D05-2718-4B41-A499-AD7967CEAE28}" destId="{732A56F7-55EE-4169-9534-733FDFB91056}" srcOrd="0" destOrd="0" parTransId="{F57BB343-00F0-4FE8-968C-8F4ACE360C67}" sibTransId="{265B1718-C52C-4A8A-933A-E0CC9F9E499E}"/>
    <dgm:cxn modelId="{1C5FDA2F-196E-4D62-BC09-3E7AE9C26E0D}" srcId="{75702D05-2718-4B41-A499-AD7967CEAE28}" destId="{BD43760E-352A-4624-970D-9DD8F53007E2}" srcOrd="2" destOrd="0" parTransId="{A92607D9-0083-4CDC-9708-C50A175C5B9F}" sibTransId="{1CAC5A5F-BEC6-4CFF-B6D3-D0B9B603B6D8}"/>
    <dgm:cxn modelId="{0E2D575E-DFBA-4868-810C-449CF288547E}" type="presOf" srcId="{BD43760E-352A-4624-970D-9DD8F53007E2}" destId="{3904E980-B6A8-4A62-9CFE-60C9F33BD34D}" srcOrd="0" destOrd="0" presId="urn:microsoft.com/office/officeart/2005/8/layout/StepDownProcess"/>
    <dgm:cxn modelId="{8B2BF276-8F6A-461F-B80A-8005B420AC90}" type="presOf" srcId="{2CBE5189-692D-4172-8129-8EA92062DBD9}" destId="{05776FEC-D1C1-4520-A318-978F8B6B660E}" srcOrd="0" destOrd="0" presId="urn:microsoft.com/office/officeart/2005/8/layout/StepDownProcess"/>
    <dgm:cxn modelId="{86C75BBB-9866-4BC2-B7DD-BF6DA0454279}" srcId="{75702D05-2718-4B41-A499-AD7967CEAE28}" destId="{2CBE5189-692D-4172-8129-8EA92062DBD9}" srcOrd="4" destOrd="0" parTransId="{769D7499-6B0F-405F-9085-F671D8BD0704}" sibTransId="{BE09EC8B-1D08-42C3-9201-FEFA21FFAD3E}"/>
    <dgm:cxn modelId="{D9F487CD-DE9D-49E5-838F-F2E741BB5DD2}" type="presOf" srcId="{75702D05-2718-4B41-A499-AD7967CEAE28}" destId="{F1DE546F-8ECA-422D-B976-FD082BE252D4}" srcOrd="0" destOrd="0" presId="urn:microsoft.com/office/officeart/2005/8/layout/StepDownProcess"/>
    <dgm:cxn modelId="{99E296D0-BAEB-4DA1-B430-80B4FA9643A4}" type="presOf" srcId="{732A56F7-55EE-4169-9534-733FDFB91056}" destId="{B09EC191-698B-4A58-B81C-A9800F2C80B2}" srcOrd="0" destOrd="0" presId="urn:microsoft.com/office/officeart/2005/8/layout/StepDownProcess"/>
    <dgm:cxn modelId="{22BD7DEC-901A-48DF-A50D-16A9418AE5F6}" srcId="{75702D05-2718-4B41-A499-AD7967CEAE28}" destId="{050B8198-2973-49C3-86EE-DD6E0DE9808B}" srcOrd="1" destOrd="0" parTransId="{1CCBE193-4875-4A9B-B81E-D0CE810868EB}" sibTransId="{CD36C5D2-5FAB-4CC1-96CD-45564617C04D}"/>
    <dgm:cxn modelId="{AAF7D1F1-2BE5-448E-BE48-05E496F7CB6A}" type="presOf" srcId="{050B8198-2973-49C3-86EE-DD6E0DE9808B}" destId="{E2B57E14-2999-445F-835E-2BA482811AED}" srcOrd="0" destOrd="0" presId="urn:microsoft.com/office/officeart/2005/8/layout/StepDownProcess"/>
    <dgm:cxn modelId="{0A82D7F5-EAC2-429B-AB7D-E5223FB69331}" type="presOf" srcId="{09585452-8C67-4BC5-9769-9C17EF684418}" destId="{354ADAE2-AABB-4AFC-8D85-35015238BF6C}" srcOrd="0" destOrd="0" presId="urn:microsoft.com/office/officeart/2005/8/layout/StepDownProcess"/>
    <dgm:cxn modelId="{0A8103A0-A225-4C48-A54A-F76C4164C249}" type="presParOf" srcId="{F1DE546F-8ECA-422D-B976-FD082BE252D4}" destId="{35A609F0-F116-43F3-95AB-8E682772EE0A}" srcOrd="0" destOrd="0" presId="urn:microsoft.com/office/officeart/2005/8/layout/StepDownProcess"/>
    <dgm:cxn modelId="{7145B70C-E2C2-4C4A-AF06-5C2FF6B24C8C}" type="presParOf" srcId="{35A609F0-F116-43F3-95AB-8E682772EE0A}" destId="{31D15F75-BB87-4FCD-AE3C-E50CF8C9AF02}" srcOrd="0" destOrd="0" presId="urn:microsoft.com/office/officeart/2005/8/layout/StepDownProcess"/>
    <dgm:cxn modelId="{274A60B8-B114-4DDD-951B-E32354158C59}" type="presParOf" srcId="{35A609F0-F116-43F3-95AB-8E682772EE0A}" destId="{B09EC191-698B-4A58-B81C-A9800F2C80B2}" srcOrd="1" destOrd="0" presId="urn:microsoft.com/office/officeart/2005/8/layout/StepDownProcess"/>
    <dgm:cxn modelId="{F87B789E-1EC8-4360-9B2D-782784ABA070}" type="presParOf" srcId="{35A609F0-F116-43F3-95AB-8E682772EE0A}" destId="{C1719DC6-4637-43E4-B9C6-9680A7FAD8D9}" srcOrd="2" destOrd="0" presId="urn:microsoft.com/office/officeart/2005/8/layout/StepDownProcess"/>
    <dgm:cxn modelId="{44F4C4CE-55E8-4ECE-9E07-2F496BDD58CA}" type="presParOf" srcId="{F1DE546F-8ECA-422D-B976-FD082BE252D4}" destId="{36CC74BF-CEA8-40BB-8AC6-149095BEB2F3}" srcOrd="1" destOrd="0" presId="urn:microsoft.com/office/officeart/2005/8/layout/StepDownProcess"/>
    <dgm:cxn modelId="{8F560ADF-5944-4719-8B21-0F70F08FEEF7}" type="presParOf" srcId="{F1DE546F-8ECA-422D-B976-FD082BE252D4}" destId="{F9771CCE-AACC-429E-90E7-B314D553451A}" srcOrd="2" destOrd="0" presId="urn:microsoft.com/office/officeart/2005/8/layout/StepDownProcess"/>
    <dgm:cxn modelId="{059547BA-C32F-4C80-BD1D-177C79BDA76B}" type="presParOf" srcId="{F9771CCE-AACC-429E-90E7-B314D553451A}" destId="{B6FA627F-208C-4CFA-BE7D-12A4EE9820F6}" srcOrd="0" destOrd="0" presId="urn:microsoft.com/office/officeart/2005/8/layout/StepDownProcess"/>
    <dgm:cxn modelId="{953CC00F-DB31-4339-A86F-555C225C253C}" type="presParOf" srcId="{F9771CCE-AACC-429E-90E7-B314D553451A}" destId="{E2B57E14-2999-445F-835E-2BA482811AED}" srcOrd="1" destOrd="0" presId="urn:microsoft.com/office/officeart/2005/8/layout/StepDownProcess"/>
    <dgm:cxn modelId="{2C3A01B1-8300-4F37-9F69-4128ABC11FF3}" type="presParOf" srcId="{F9771CCE-AACC-429E-90E7-B314D553451A}" destId="{F35FB328-B004-45BB-9869-64848C78C757}" srcOrd="2" destOrd="0" presId="urn:microsoft.com/office/officeart/2005/8/layout/StepDownProcess"/>
    <dgm:cxn modelId="{218DC25C-7A72-4D1B-A133-0B5E8177440E}" type="presParOf" srcId="{F1DE546F-8ECA-422D-B976-FD082BE252D4}" destId="{EE3EC4AA-6986-48BC-BFD0-2880F0246EA4}" srcOrd="3" destOrd="0" presId="urn:microsoft.com/office/officeart/2005/8/layout/StepDownProcess"/>
    <dgm:cxn modelId="{2A836B47-48C7-4E28-AA98-780846EACAEA}" type="presParOf" srcId="{F1DE546F-8ECA-422D-B976-FD082BE252D4}" destId="{5354C051-11B9-48EA-BA56-38BE7C64B9E3}" srcOrd="4" destOrd="0" presId="urn:microsoft.com/office/officeart/2005/8/layout/StepDownProcess"/>
    <dgm:cxn modelId="{4D7937EB-FDAF-4353-A186-0F1A158346BC}" type="presParOf" srcId="{5354C051-11B9-48EA-BA56-38BE7C64B9E3}" destId="{C51BB50B-50C6-4A8B-A49A-DF1EB09061BB}" srcOrd="0" destOrd="0" presId="urn:microsoft.com/office/officeart/2005/8/layout/StepDownProcess"/>
    <dgm:cxn modelId="{ECB2B6BC-6AB9-4A01-BA6E-F345F4B12CBA}" type="presParOf" srcId="{5354C051-11B9-48EA-BA56-38BE7C64B9E3}" destId="{3904E980-B6A8-4A62-9CFE-60C9F33BD34D}" srcOrd="1" destOrd="0" presId="urn:microsoft.com/office/officeart/2005/8/layout/StepDownProcess"/>
    <dgm:cxn modelId="{8313C836-7879-49FA-8DDE-D69050DF672B}" type="presParOf" srcId="{5354C051-11B9-48EA-BA56-38BE7C64B9E3}" destId="{FBEE67FD-E08D-4DD9-878A-89F066A56B5D}" srcOrd="2" destOrd="0" presId="urn:microsoft.com/office/officeart/2005/8/layout/StepDownProcess"/>
    <dgm:cxn modelId="{7FB828D0-2791-4857-B6A5-DA84E3B6B327}" type="presParOf" srcId="{F1DE546F-8ECA-422D-B976-FD082BE252D4}" destId="{782F0009-72E9-4DCC-99E5-E99F88D85774}" srcOrd="5" destOrd="0" presId="urn:microsoft.com/office/officeart/2005/8/layout/StepDownProcess"/>
    <dgm:cxn modelId="{B9D7D3B1-8CF4-4C82-9F9C-545FBF5AF1FA}" type="presParOf" srcId="{F1DE546F-8ECA-422D-B976-FD082BE252D4}" destId="{8C63B390-6CD3-45D2-B383-57073C303ABE}" srcOrd="6" destOrd="0" presId="urn:microsoft.com/office/officeart/2005/8/layout/StepDownProcess"/>
    <dgm:cxn modelId="{0FDCF0C1-91BC-446B-994E-27D73C20F4BF}" type="presParOf" srcId="{8C63B390-6CD3-45D2-B383-57073C303ABE}" destId="{CC185D0D-3601-47C6-99F5-25C4A9D42AB7}" srcOrd="0" destOrd="0" presId="urn:microsoft.com/office/officeart/2005/8/layout/StepDownProcess"/>
    <dgm:cxn modelId="{AEF6F4FC-F343-45CC-A734-87CD08E27438}" type="presParOf" srcId="{8C63B390-6CD3-45D2-B383-57073C303ABE}" destId="{354ADAE2-AABB-4AFC-8D85-35015238BF6C}" srcOrd="1" destOrd="0" presId="urn:microsoft.com/office/officeart/2005/8/layout/StepDownProcess"/>
    <dgm:cxn modelId="{66F9A8B2-51F9-45D7-B04B-A51D13F05AD1}" type="presParOf" srcId="{8C63B390-6CD3-45D2-B383-57073C303ABE}" destId="{A3D8F744-8173-41F8-97DF-E7C6ADEA4E0E}" srcOrd="2" destOrd="0" presId="urn:microsoft.com/office/officeart/2005/8/layout/StepDownProcess"/>
    <dgm:cxn modelId="{F3FD388E-F75F-41DE-A648-F6D3B87ED416}" type="presParOf" srcId="{F1DE546F-8ECA-422D-B976-FD082BE252D4}" destId="{0145F3CB-3703-4D27-A25B-19E7E74CB01B}" srcOrd="7" destOrd="0" presId="urn:microsoft.com/office/officeart/2005/8/layout/StepDownProcess"/>
    <dgm:cxn modelId="{4C9D38B9-75AA-4A22-9A8C-4D47DE68144B}" type="presParOf" srcId="{F1DE546F-8ECA-422D-B976-FD082BE252D4}" destId="{6499F554-C2C6-4DC3-98DE-4524E3EE7ABB}" srcOrd="8" destOrd="0" presId="urn:microsoft.com/office/officeart/2005/8/layout/StepDownProcess"/>
    <dgm:cxn modelId="{C93395B8-E3CD-4E69-AE82-C52F8DAC8E22}" type="presParOf" srcId="{6499F554-C2C6-4DC3-98DE-4524E3EE7ABB}" destId="{05776FEC-D1C1-4520-A318-978F8B6B660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486EE-B4AD-456B-B22F-4E13D4C65336}">
      <dsp:nvSpPr>
        <dsp:cNvPr id="0" name=""/>
        <dsp:cNvSpPr/>
      </dsp:nvSpPr>
      <dsp:spPr>
        <a:xfrm>
          <a:off x="0" y="273338"/>
          <a:ext cx="8596312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Inseguimento di traiettorie in maniera safe:</a:t>
          </a:r>
        </a:p>
      </dsp:txBody>
      <dsp:txXfrm>
        <a:off x="36553" y="309891"/>
        <a:ext cx="8523206" cy="675694"/>
      </dsp:txXfrm>
    </dsp:sp>
    <dsp:sp modelId="{CCAFAB70-6400-491E-8C01-D9915C3A257D}">
      <dsp:nvSpPr>
        <dsp:cNvPr id="0" name=""/>
        <dsp:cNvSpPr/>
      </dsp:nvSpPr>
      <dsp:spPr>
        <a:xfrm>
          <a:off x="0" y="1022138"/>
          <a:ext cx="8596312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Capacità del robot di </a:t>
          </a:r>
          <a:r>
            <a:rPr lang="it-IT" sz="1800" u="none" kern="1200" dirty="0"/>
            <a:t>inseguire</a:t>
          </a:r>
          <a:r>
            <a:rPr lang="it-IT" sz="1800" kern="1200" dirty="0"/>
            <a:t> una traiettoria pianificata nel modo più preciso e rapido possibile, ottenendo ciò in condizioni safe, quindi evitando possibili impedimenti e garantendo la sicurezza delle persone che lavorano a stretto contatto con questi robot.</a:t>
          </a:r>
        </a:p>
      </dsp:txBody>
      <dsp:txXfrm>
        <a:off x="0" y="1022138"/>
        <a:ext cx="8596312" cy="1010160"/>
      </dsp:txXfrm>
    </dsp:sp>
    <dsp:sp modelId="{673FE4BC-DE91-4164-8F5D-8C4C7163D444}">
      <dsp:nvSpPr>
        <dsp:cNvPr id="0" name=""/>
        <dsp:cNvSpPr/>
      </dsp:nvSpPr>
      <dsp:spPr>
        <a:xfrm>
          <a:off x="0" y="2230194"/>
          <a:ext cx="8596312" cy="884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Tecniche di controllo utilizzate al momento:</a:t>
          </a:r>
        </a:p>
      </dsp:txBody>
      <dsp:txXfrm>
        <a:off x="43178" y="2273372"/>
        <a:ext cx="8509956" cy="798149"/>
      </dsp:txXfrm>
    </dsp:sp>
    <dsp:sp modelId="{BDC322EF-7C37-4A0F-A514-65172EC4FEB6}">
      <dsp:nvSpPr>
        <dsp:cNvPr id="0" name=""/>
        <dsp:cNvSpPr/>
      </dsp:nvSpPr>
      <dsp:spPr>
        <a:xfrm>
          <a:off x="0" y="3190142"/>
          <a:ext cx="8596312" cy="1663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Model </a:t>
          </a:r>
          <a:r>
            <a:rPr lang="it-IT" sz="1800" kern="1200" dirty="0" err="1"/>
            <a:t>Predictive</a:t>
          </a:r>
          <a:r>
            <a:rPr lang="it-IT" sz="1800" kern="1200" dirty="0"/>
            <a:t> Control (MPC)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Algoritmi di ottimizzazione (QP)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Batch </a:t>
          </a:r>
          <a:r>
            <a:rPr lang="it-IT" sz="1800" kern="1200" dirty="0" err="1"/>
            <a:t>Informed</a:t>
          </a:r>
          <a:r>
            <a:rPr lang="it-IT" sz="1800" kern="1200" dirty="0"/>
            <a:t> Tree (BIT*)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2500" kern="1200" dirty="0"/>
        </a:p>
      </dsp:txBody>
      <dsp:txXfrm>
        <a:off x="0" y="3190142"/>
        <a:ext cx="8596312" cy="1663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72619-B91C-4C90-8901-3A84E475497E}">
      <dsp:nvSpPr>
        <dsp:cNvPr id="0" name=""/>
        <dsp:cNvSpPr/>
      </dsp:nvSpPr>
      <dsp:spPr>
        <a:xfrm rot="10800000">
          <a:off x="1723196" y="121262"/>
          <a:ext cx="6208157" cy="11548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09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Robotica marina e aerea</a:t>
          </a:r>
        </a:p>
      </dsp:txBody>
      <dsp:txXfrm rot="10800000">
        <a:off x="2011906" y="121262"/>
        <a:ext cx="5919447" cy="1154839"/>
      </dsp:txXfrm>
    </dsp:sp>
    <dsp:sp modelId="{094C47C7-A091-43B5-A21D-4DDF10456BCA}">
      <dsp:nvSpPr>
        <dsp:cNvPr id="0" name=""/>
        <dsp:cNvSpPr/>
      </dsp:nvSpPr>
      <dsp:spPr>
        <a:xfrm>
          <a:off x="1078467" y="20902"/>
          <a:ext cx="1487639" cy="1394895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730" t="2115" r="-54270" b="-2115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33F3C-6367-4F4B-8BA9-DF11CC546DA1}">
      <dsp:nvSpPr>
        <dsp:cNvPr id="0" name=""/>
        <dsp:cNvSpPr/>
      </dsp:nvSpPr>
      <dsp:spPr>
        <a:xfrm rot="10800000">
          <a:off x="1618137" y="1790648"/>
          <a:ext cx="6361898" cy="11279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09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Robotica industriale</a:t>
          </a:r>
        </a:p>
      </dsp:txBody>
      <dsp:txXfrm rot="10800000">
        <a:off x="1900118" y="1790648"/>
        <a:ext cx="6079917" cy="1127926"/>
      </dsp:txXfrm>
    </dsp:sp>
    <dsp:sp modelId="{A05BAB6A-B55C-4DEA-B0CF-0FD7E33D243D}">
      <dsp:nvSpPr>
        <dsp:cNvPr id="0" name=""/>
        <dsp:cNvSpPr/>
      </dsp:nvSpPr>
      <dsp:spPr>
        <a:xfrm>
          <a:off x="1036706" y="1673060"/>
          <a:ext cx="1528625" cy="136310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92DE8-E789-40EC-933E-53E0E52126FF}">
      <dsp:nvSpPr>
        <dsp:cNvPr id="0" name=""/>
        <dsp:cNvSpPr/>
      </dsp:nvSpPr>
      <dsp:spPr>
        <a:xfrm rot="10800000">
          <a:off x="1478403" y="3433209"/>
          <a:ext cx="6582975" cy="11743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09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Domotica</a:t>
          </a:r>
        </a:p>
      </dsp:txBody>
      <dsp:txXfrm rot="10800000">
        <a:off x="1771983" y="3433209"/>
        <a:ext cx="6289395" cy="1174321"/>
      </dsp:txXfrm>
    </dsp:sp>
    <dsp:sp modelId="{F8FF6955-3B7B-46F0-98D3-55C71B776D23}">
      <dsp:nvSpPr>
        <dsp:cNvPr id="0" name=""/>
        <dsp:cNvSpPr/>
      </dsp:nvSpPr>
      <dsp:spPr>
        <a:xfrm>
          <a:off x="955364" y="3269073"/>
          <a:ext cx="1632919" cy="152816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15F75-BB87-4FCD-AE3C-E50CF8C9AF02}">
      <dsp:nvSpPr>
        <dsp:cNvPr id="0" name=""/>
        <dsp:cNvSpPr/>
      </dsp:nvSpPr>
      <dsp:spPr>
        <a:xfrm rot="5400000">
          <a:off x="2004297" y="1026338"/>
          <a:ext cx="761595" cy="5256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EC191-698B-4A58-B81C-A9800F2C80B2}">
      <dsp:nvSpPr>
        <dsp:cNvPr id="0" name=""/>
        <dsp:cNvSpPr/>
      </dsp:nvSpPr>
      <dsp:spPr>
        <a:xfrm>
          <a:off x="1902916" y="30866"/>
          <a:ext cx="1282078" cy="8974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u*</a:t>
          </a:r>
        </a:p>
      </dsp:txBody>
      <dsp:txXfrm>
        <a:off x="1946732" y="74682"/>
        <a:ext cx="1194446" cy="809781"/>
      </dsp:txXfrm>
    </dsp:sp>
    <dsp:sp modelId="{C1719DC6-4637-43E4-B9C6-9680A7FAD8D9}">
      <dsp:nvSpPr>
        <dsp:cNvPr id="0" name=""/>
        <dsp:cNvSpPr/>
      </dsp:nvSpPr>
      <dsp:spPr>
        <a:xfrm>
          <a:off x="3184994" y="116455"/>
          <a:ext cx="932461" cy="72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A627F-208C-4CFA-BE7D-12A4EE9820F6}">
      <dsp:nvSpPr>
        <dsp:cNvPr id="0" name=""/>
        <dsp:cNvSpPr/>
      </dsp:nvSpPr>
      <dsp:spPr>
        <a:xfrm rot="5400000">
          <a:off x="2816154" y="1909869"/>
          <a:ext cx="761595" cy="7873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57E14-2999-445F-835E-2BA482811AED}">
      <dsp:nvSpPr>
        <dsp:cNvPr id="0" name=""/>
        <dsp:cNvSpPr/>
      </dsp:nvSpPr>
      <dsp:spPr>
        <a:xfrm>
          <a:off x="2644042" y="1025128"/>
          <a:ext cx="2122582" cy="8974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Definizione CBF</a:t>
          </a:r>
        </a:p>
      </dsp:txBody>
      <dsp:txXfrm>
        <a:off x="2687858" y="1068944"/>
        <a:ext cx="2034950" cy="809781"/>
      </dsp:txXfrm>
    </dsp:sp>
    <dsp:sp modelId="{F35FB328-B004-45BB-9869-64848C78C757}">
      <dsp:nvSpPr>
        <dsp:cNvPr id="0" name=""/>
        <dsp:cNvSpPr/>
      </dsp:nvSpPr>
      <dsp:spPr>
        <a:xfrm>
          <a:off x="4668225" y="1124546"/>
          <a:ext cx="932461" cy="72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BB50B-50C6-4A8B-A49A-DF1EB09061BB}">
      <dsp:nvSpPr>
        <dsp:cNvPr id="0" name=""/>
        <dsp:cNvSpPr/>
      </dsp:nvSpPr>
      <dsp:spPr>
        <a:xfrm rot="5400000">
          <a:off x="3787865" y="2878009"/>
          <a:ext cx="761595" cy="867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4E980-B6A8-4A62-9CFE-60C9F33BD34D}">
      <dsp:nvSpPr>
        <dsp:cNvPr id="0" name=""/>
        <dsp:cNvSpPr/>
      </dsp:nvSpPr>
      <dsp:spPr>
        <a:xfrm>
          <a:off x="3575864" y="2009581"/>
          <a:ext cx="2018913" cy="8974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it-IT" sz="24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it-IT" sz="24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  <m:sub>
                    <m:r>
                      <a:rPr lang="it-IT" sz="2400" b="0" i="1" kern="1200" smtClean="0">
                        <a:latin typeface="Cambria Math" panose="02040503050406030204" pitchFamily="18" charset="0"/>
                      </a:rPr>
                      <m:t>𝑡𝑟𝑎𝑐𝑘</m:t>
                    </m:r>
                  </m:sub>
                </m:sSub>
                <m:r>
                  <a:rPr lang="it-IT" sz="2400" b="0" i="1" kern="1200" smtClean="0">
                    <a:latin typeface="Cambria Math" panose="02040503050406030204" pitchFamily="18" charset="0"/>
                  </a:rPr>
                  <m:t> </m:t>
                </m:r>
                <m:r>
                  <a:rPr lang="it-IT" sz="2400" b="0" i="1" kern="1200" smtClean="0">
                    <a:latin typeface="Cambria Math" panose="02040503050406030204" pitchFamily="18" charset="0"/>
                  </a:rPr>
                  <m:t>𝑒</m:t>
                </m:r>
                <m:r>
                  <a:rPr lang="it-IT" sz="2400" b="0" i="1" kern="1200" smtClean="0">
                    <a:latin typeface="Cambria Math" panose="02040503050406030204" pitchFamily="18" charset="0"/>
                  </a:rPr>
                  <m:t> </m:t>
                </m:r>
                <m:sSub>
                  <m:sSubPr>
                    <m:ctrlPr>
                      <a:rPr lang="it-IT" sz="24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it-IT" sz="24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  <m:sub>
                    <m:r>
                      <a:rPr lang="it-IT" sz="24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sub>
                </m:sSub>
              </m:oMath>
            </m:oMathPara>
          </a14:m>
          <a:endParaRPr lang="it-IT" sz="2400" kern="1200" dirty="0"/>
        </a:p>
      </dsp:txBody>
      <dsp:txXfrm>
        <a:off x="3619680" y="2053397"/>
        <a:ext cx="1931281" cy="809781"/>
      </dsp:txXfrm>
    </dsp:sp>
    <dsp:sp modelId="{FBEE67FD-E08D-4DD9-878A-89F066A56B5D}">
      <dsp:nvSpPr>
        <dsp:cNvPr id="0" name=""/>
        <dsp:cNvSpPr/>
      </dsp:nvSpPr>
      <dsp:spPr>
        <a:xfrm>
          <a:off x="5679370" y="2132637"/>
          <a:ext cx="932461" cy="72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185D0D-3601-47C6-99F5-25C4A9D42AB7}">
      <dsp:nvSpPr>
        <dsp:cNvPr id="0" name=""/>
        <dsp:cNvSpPr/>
      </dsp:nvSpPr>
      <dsp:spPr>
        <a:xfrm rot="5400000">
          <a:off x="4749547" y="4034968"/>
          <a:ext cx="761595" cy="7274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ADAE2-AABB-4AFC-8D85-35015238BF6C}">
      <dsp:nvSpPr>
        <dsp:cNvPr id="0" name=""/>
        <dsp:cNvSpPr/>
      </dsp:nvSpPr>
      <dsp:spPr>
        <a:xfrm>
          <a:off x="4580573" y="3111155"/>
          <a:ext cx="3182181" cy="8974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Definizione di due operatori di proiezione </a:t>
          </a:r>
        </a:p>
      </dsp:txBody>
      <dsp:txXfrm>
        <a:off x="4624389" y="3154971"/>
        <a:ext cx="3094549" cy="809781"/>
      </dsp:txXfrm>
    </dsp:sp>
    <dsp:sp modelId="{A3D8F744-8173-41F8-97DF-E7C6ADEA4E0E}">
      <dsp:nvSpPr>
        <dsp:cNvPr id="0" name=""/>
        <dsp:cNvSpPr/>
      </dsp:nvSpPr>
      <dsp:spPr>
        <a:xfrm>
          <a:off x="7323982" y="3140728"/>
          <a:ext cx="932461" cy="72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776FEC-D1C1-4520-A318-978F8B6B660E}">
      <dsp:nvSpPr>
        <dsp:cNvPr id="0" name=""/>
        <dsp:cNvSpPr/>
      </dsp:nvSpPr>
      <dsp:spPr>
        <a:xfrm>
          <a:off x="5522511" y="4051590"/>
          <a:ext cx="1029957" cy="8974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Legge di controllo</a:t>
          </a:r>
        </a:p>
      </dsp:txBody>
      <dsp:txXfrm>
        <a:off x="5566327" y="4095406"/>
        <a:ext cx="942325" cy="809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FF64D-A46F-4158-8545-4A72FC3861FF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52A1E-158F-4C58-8D06-CBDCEE341D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49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52A1E-158F-4C58-8D06-CBDCEE341DA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65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532726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8852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11383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79858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262853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42681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192662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559689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32108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64895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67598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93764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648986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122156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11474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81923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E7724-1CB6-40D0-9CBF-2A969E02EDF8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C3B4097-4E5C-4425-9453-24D1F5E834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83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diagramColors" Target="../diagrams/colors3.xml"/><Relationship Id="rId1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12" Type="http://schemas.openxmlformats.org/officeDocument/2006/relationships/diagramQuickStyle" Target="../diagrams/quickStyle3.xml"/><Relationship Id="rId17" Type="http://schemas.openxmlformats.org/officeDocument/2006/relationships/image" Target="../media/image13.png"/><Relationship Id="rId2" Type="http://schemas.openxmlformats.org/officeDocument/2006/relationships/image" Target="../media/image1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14.png"/><Relationship Id="rId10" Type="http://schemas.openxmlformats.org/officeDocument/2006/relationships/diagramData" Target="../diagrams/data4.xml"/><Relationship Id="rId19" Type="http://schemas.openxmlformats.org/officeDocument/2006/relationships/image" Target="../media/image1.png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9D33F-3312-3294-E2DE-4084D2980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5639" y="491613"/>
            <a:ext cx="10786626" cy="3765755"/>
          </a:xfrm>
        </p:spPr>
        <p:txBody>
          <a:bodyPr>
            <a:normAutofit/>
          </a:bodyPr>
          <a:lstStyle/>
          <a:p>
            <a:r>
              <a:rPr lang="it-IT" sz="4400" dirty="0"/>
              <a:t>INSEGUIMENTO DI TRAIETTORIE ED EVITAMENTO DI OSTACOLI TRAMITE CONTROL BARRIER FUNCTIONS: IMPLEMENTAZIONE VIA SWITCHING CONTROL </a:t>
            </a:r>
            <a:endParaRPr lang="it-IT" sz="4400" b="1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7D678A4-5BD7-E787-5D1C-0B92B47D7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742" y="4456873"/>
            <a:ext cx="9695245" cy="2327385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tx1"/>
                </a:solidFill>
              </a:rPr>
              <a:t>La Sala Carlo - 1956560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A.A 2022/2023</a:t>
            </a:r>
          </a:p>
          <a:p>
            <a:pPr algn="r"/>
            <a:r>
              <a:rPr lang="it-IT" dirty="0">
                <a:solidFill>
                  <a:schemeClr val="tx1"/>
                </a:solidFill>
              </a:rPr>
              <a:t>Dipartimento di Ingegneria Informatica, Automatica E Gestionale " Antonio Ruberti "</a:t>
            </a:r>
          </a:p>
          <a:p>
            <a:pPr algn="r"/>
            <a:r>
              <a:rPr lang="it-IT" dirty="0">
                <a:solidFill>
                  <a:schemeClr val="tx1"/>
                </a:solidFill>
              </a:rPr>
              <a:t>Corso di Laurea Triennale in Ingegneria Informatica e Automatica</a:t>
            </a:r>
          </a:p>
          <a:p>
            <a:pPr algn="r"/>
            <a:endParaRPr lang="it-IT" dirty="0">
              <a:solidFill>
                <a:schemeClr val="tx1"/>
              </a:solidFill>
            </a:endParaRPr>
          </a:p>
          <a:p>
            <a:pPr algn="r"/>
            <a:endParaRPr lang="it-IT" dirty="0">
              <a:solidFill>
                <a:schemeClr val="tx1"/>
              </a:solidFill>
            </a:endParaRPr>
          </a:p>
          <a:p>
            <a:pPr algn="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080423C-9BA8-7895-4C1B-618637DBE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3" y="5823437"/>
            <a:ext cx="2694039" cy="11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0535"/>
      </p:ext>
    </p:extLst>
  </p:cSld>
  <p:clrMapOvr>
    <a:masterClrMapping/>
  </p:clrMapOvr>
  <p:transition spd="slow" advTm="2549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863ECA-652A-16C9-4209-02D170C9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937"/>
            <a:ext cx="10835148" cy="816638"/>
          </a:xfrm>
        </p:spPr>
        <p:txBody>
          <a:bodyPr>
            <a:noAutofit/>
          </a:bodyPr>
          <a:lstStyle/>
          <a:p>
            <a:r>
              <a:rPr lang="it-IT" sz="4800" dirty="0"/>
              <a:t>Osservazioni finali – Robot puntiforme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C99215-A1B8-1461-CF99-5217C1E33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961494"/>
            <a:ext cx="4488397" cy="1684121"/>
          </a:xfrm>
        </p:spPr>
        <p:txBody>
          <a:bodyPr/>
          <a:lstStyle/>
          <a:p>
            <a:r>
              <a:rPr lang="it-IT" dirty="0"/>
              <a:t>Switching Programming</a:t>
            </a:r>
          </a:p>
        </p:txBody>
      </p:sp>
      <p:pic>
        <p:nvPicPr>
          <p:cNvPr id="9" name="Immagine 8" descr="Immagine che contiene diagramma, testo, cerchio&#10;&#10;Descrizione generata automaticamente">
            <a:extLst>
              <a:ext uri="{FF2B5EF4-FFF2-40B4-BE49-F238E27FC236}">
                <a16:creationId xmlns:a16="http://schemas.microsoft.com/office/drawing/2014/main" id="{2B4EF062-A742-1AE6-1F9A-CE17DAF25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1" t="1267" r="19395" b="1587"/>
          <a:stretch/>
        </p:blipFill>
        <p:spPr>
          <a:xfrm>
            <a:off x="2895952" y="654909"/>
            <a:ext cx="4640824" cy="2983639"/>
          </a:xfrm>
          <a:prstGeom prst="rect">
            <a:avLst/>
          </a:prstGeom>
        </p:spPr>
      </p:pic>
      <p:pic>
        <p:nvPicPr>
          <p:cNvPr id="11" name="Immagine 10" descr="Immagine che contiene testo, diagramma, schizzo, cerchio&#10;&#10;Descrizione generata automaticamente">
            <a:extLst>
              <a:ext uri="{FF2B5EF4-FFF2-40B4-BE49-F238E27FC236}">
                <a16:creationId xmlns:a16="http://schemas.microsoft.com/office/drawing/2014/main" id="{FE6BD38F-CC3D-7EAA-3665-0D60A9BB6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4" t="3575" r="18911" b="3283"/>
          <a:stretch/>
        </p:blipFill>
        <p:spPr>
          <a:xfrm>
            <a:off x="2844244" y="3638548"/>
            <a:ext cx="4824020" cy="2889439"/>
          </a:xfrm>
          <a:prstGeom prst="rect">
            <a:avLst/>
          </a:prstGeom>
        </p:spPr>
      </p:pic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835D1005-78A1-AA8A-F37C-05B95EE5C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621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863ECA-652A-16C9-4209-02D170C9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722"/>
            <a:ext cx="10835148" cy="1002890"/>
          </a:xfrm>
        </p:spPr>
        <p:txBody>
          <a:bodyPr>
            <a:noAutofit/>
          </a:bodyPr>
          <a:lstStyle/>
          <a:p>
            <a:r>
              <a:rPr lang="it-IT" sz="4800" dirty="0"/>
              <a:t>Osservazioni finali – Robot puntiforme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48E68-FD49-A9C7-AE4C-7D955FEFF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8380" y="1090785"/>
            <a:ext cx="4602589" cy="5224723"/>
          </a:xfrm>
        </p:spPr>
        <p:txBody>
          <a:bodyPr/>
          <a:lstStyle/>
          <a:p>
            <a:r>
              <a:rPr lang="it-IT" dirty="0" err="1"/>
              <a:t>Quadratic</a:t>
            </a:r>
            <a:r>
              <a:rPr lang="it-IT" dirty="0"/>
              <a:t> Programming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C99215-A1B8-1461-CF99-5217C1E33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3286" y="1090785"/>
            <a:ext cx="5145411" cy="5136233"/>
          </a:xfrm>
        </p:spPr>
        <p:txBody>
          <a:bodyPr/>
          <a:lstStyle/>
          <a:p>
            <a:r>
              <a:rPr lang="it-IT" dirty="0"/>
              <a:t>Switching Programming</a:t>
            </a:r>
          </a:p>
        </p:txBody>
      </p:sp>
      <p:pic>
        <p:nvPicPr>
          <p:cNvPr id="7" name="Immagine 6" descr="Immagine che contiene testo, schizzo, diagramma, Arte bambini&#10;&#10;Descrizione generata automaticamente">
            <a:extLst>
              <a:ext uri="{FF2B5EF4-FFF2-40B4-BE49-F238E27FC236}">
                <a16:creationId xmlns:a16="http://schemas.microsoft.com/office/drawing/2014/main" id="{3C1DC2FE-54F4-9827-5CDD-F6FC443CBC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2" t="3216" r="20844" b="3920"/>
          <a:stretch/>
        </p:blipFill>
        <p:spPr>
          <a:xfrm>
            <a:off x="5009650" y="1777122"/>
            <a:ext cx="4640825" cy="3406799"/>
          </a:xfrm>
          <a:prstGeom prst="rect">
            <a:avLst/>
          </a:prstGeom>
        </p:spPr>
      </p:pic>
      <p:pic>
        <p:nvPicPr>
          <p:cNvPr id="16" name="Immagine 15" descr="Immagine che contiene testo, diagramma, schizzo, cerchio&#10;&#10;Descrizione generata automaticamente">
            <a:extLst>
              <a:ext uri="{FF2B5EF4-FFF2-40B4-BE49-F238E27FC236}">
                <a16:creationId xmlns:a16="http://schemas.microsoft.com/office/drawing/2014/main" id="{8AB128B8-CD7D-1A67-E0B3-CAFBCE05AA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3619" r="20201" b="3927"/>
          <a:stretch/>
        </p:blipFill>
        <p:spPr>
          <a:xfrm>
            <a:off x="242302" y="1777122"/>
            <a:ext cx="4922055" cy="3467510"/>
          </a:xfrm>
          <a:prstGeom prst="rect">
            <a:avLst/>
          </a:prstGeom>
        </p:spPr>
      </p:pic>
      <p:pic>
        <p:nvPicPr>
          <p:cNvPr id="5" name="Immagine 4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9508B15E-FB12-FE40-9D45-994F8F0AD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3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863ECA-652A-16C9-4209-02D170C9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5762"/>
            <a:ext cx="10835148" cy="1002890"/>
          </a:xfrm>
        </p:spPr>
        <p:txBody>
          <a:bodyPr>
            <a:noAutofit/>
          </a:bodyPr>
          <a:lstStyle/>
          <a:p>
            <a:r>
              <a:rPr lang="it-IT" sz="4800" dirty="0"/>
              <a:t>Osservazioni finali – Robot puntiforme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C99215-A1B8-1461-CF99-5217C1E33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0" y="2887630"/>
            <a:ext cx="5145411" cy="541370"/>
          </a:xfrm>
        </p:spPr>
        <p:txBody>
          <a:bodyPr/>
          <a:lstStyle/>
          <a:p>
            <a:r>
              <a:rPr lang="it-IT" dirty="0"/>
              <a:t>Switching Programming</a:t>
            </a:r>
          </a:p>
        </p:txBody>
      </p:sp>
      <p:pic>
        <p:nvPicPr>
          <p:cNvPr id="14" name="Immagine 13" descr="Immagine che contiene testo, diagramma, schizzo&#10;&#10;Descrizione generata automaticamente">
            <a:extLst>
              <a:ext uri="{FF2B5EF4-FFF2-40B4-BE49-F238E27FC236}">
                <a16:creationId xmlns:a16="http://schemas.microsoft.com/office/drawing/2014/main" id="{8B71AA51-C832-103A-427A-F9274CFBA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t="3432" r="21202" b="2104"/>
          <a:stretch/>
        </p:blipFill>
        <p:spPr>
          <a:xfrm>
            <a:off x="3052291" y="1194900"/>
            <a:ext cx="5855044" cy="4468200"/>
          </a:xfrm>
          <a:prstGeom prst="rect">
            <a:avLst/>
          </a:prstGeom>
        </p:spPr>
      </p:pic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3D3335D9-FAC0-D2D8-1BE0-0D80ABB8B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553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863ECA-652A-16C9-4209-02D170C9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1" y="-173408"/>
            <a:ext cx="10835148" cy="816638"/>
          </a:xfrm>
        </p:spPr>
        <p:txBody>
          <a:bodyPr>
            <a:noAutofit/>
          </a:bodyPr>
          <a:lstStyle/>
          <a:p>
            <a:r>
              <a:rPr lang="it-IT" sz="4800" dirty="0"/>
              <a:t>Osservazioni finali – Robot di raggio RR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48E68-FD49-A9C7-AE4C-7D955FEFF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122" y="556777"/>
            <a:ext cx="4602589" cy="5224723"/>
          </a:xfrm>
        </p:spPr>
        <p:txBody>
          <a:bodyPr/>
          <a:lstStyle/>
          <a:p>
            <a:r>
              <a:rPr lang="it-IT" dirty="0" err="1"/>
              <a:t>Quadratic</a:t>
            </a:r>
            <a:r>
              <a:rPr lang="it-IT" dirty="0"/>
              <a:t> Programming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C99215-A1B8-1461-CF99-5217C1E33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4687" y="526719"/>
            <a:ext cx="5145411" cy="5136233"/>
          </a:xfrm>
        </p:spPr>
        <p:txBody>
          <a:bodyPr/>
          <a:lstStyle/>
          <a:p>
            <a:r>
              <a:rPr lang="it-IT" dirty="0"/>
              <a:t>Switching Programming</a:t>
            </a:r>
          </a:p>
        </p:txBody>
      </p:sp>
      <p:pic>
        <p:nvPicPr>
          <p:cNvPr id="7" name="Immagine 6" descr="Immagine che contiene testo, diagramma, cerchio, schermata&#10;&#10;Descrizione generata automaticamente">
            <a:extLst>
              <a:ext uri="{FF2B5EF4-FFF2-40B4-BE49-F238E27FC236}">
                <a16:creationId xmlns:a16="http://schemas.microsoft.com/office/drawing/2014/main" id="{2C92A647-7E56-9106-764A-8B8EE33E5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2" t="3283" r="22478" b="4498"/>
          <a:stretch/>
        </p:blipFill>
        <p:spPr>
          <a:xfrm>
            <a:off x="862109" y="942390"/>
            <a:ext cx="3678995" cy="2576051"/>
          </a:xfrm>
          <a:prstGeom prst="rect">
            <a:avLst/>
          </a:prstGeom>
        </p:spPr>
      </p:pic>
      <p:pic>
        <p:nvPicPr>
          <p:cNvPr id="14" name="Immagine 13" descr="Immagine che contiene testo, diagramma, cerchio, schermata&#10;&#10;Descrizione generata automaticamente">
            <a:extLst>
              <a:ext uri="{FF2B5EF4-FFF2-40B4-BE49-F238E27FC236}">
                <a16:creationId xmlns:a16="http://schemas.microsoft.com/office/drawing/2014/main" id="{2C4E0740-10FE-EC63-4B35-32ADC9921D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9" t="4281" r="22065" b="5691"/>
          <a:stretch/>
        </p:blipFill>
        <p:spPr>
          <a:xfrm>
            <a:off x="5346711" y="970073"/>
            <a:ext cx="3656988" cy="2511380"/>
          </a:xfrm>
          <a:prstGeom prst="rect">
            <a:avLst/>
          </a:prstGeom>
        </p:spPr>
      </p:pic>
      <p:pic>
        <p:nvPicPr>
          <p:cNvPr id="6" name="Immagine 5" descr="Immagine che contiene testo, diagramma, cerchio&#10;&#10;Descrizione generata automaticamente">
            <a:extLst>
              <a:ext uri="{FF2B5EF4-FFF2-40B4-BE49-F238E27FC236}">
                <a16:creationId xmlns:a16="http://schemas.microsoft.com/office/drawing/2014/main" id="{489847E2-821A-5426-EF5A-18979167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t="3158" r="18153" b="2234"/>
          <a:stretch/>
        </p:blipFill>
        <p:spPr>
          <a:xfrm>
            <a:off x="3123528" y="3733800"/>
            <a:ext cx="4289994" cy="2872223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F8B8043-CB60-37B2-F08F-4EAE2821EBE5}"/>
              </a:ext>
            </a:extLst>
          </p:cNvPr>
          <p:cNvCxnSpPr>
            <a:cxnSpLocks/>
          </p:cNvCxnSpPr>
          <p:nvPr/>
        </p:nvCxnSpPr>
        <p:spPr>
          <a:xfrm flipH="1">
            <a:off x="7413522" y="3518441"/>
            <a:ext cx="987765" cy="797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30B4EAF-A639-2576-CC4B-CFCCD5FB9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55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863ECA-652A-16C9-4209-02D170C9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1" y="-173408"/>
            <a:ext cx="10835148" cy="816638"/>
          </a:xfrm>
        </p:spPr>
        <p:txBody>
          <a:bodyPr>
            <a:noAutofit/>
          </a:bodyPr>
          <a:lstStyle/>
          <a:p>
            <a:r>
              <a:rPr lang="it-IT" sz="4800" dirty="0"/>
              <a:t>Osservazioni finali – Robot di raggio RR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C99215-A1B8-1461-CF99-5217C1E33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3050567"/>
            <a:ext cx="5145411" cy="574494"/>
          </a:xfrm>
        </p:spPr>
        <p:txBody>
          <a:bodyPr/>
          <a:lstStyle/>
          <a:p>
            <a:r>
              <a:rPr lang="it-IT" dirty="0"/>
              <a:t>Switching Programming</a:t>
            </a:r>
          </a:p>
        </p:txBody>
      </p:sp>
      <p:pic>
        <p:nvPicPr>
          <p:cNvPr id="8" name="Immagine 7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BA052A98-ADB6-2322-F7F1-800BD4F23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t="3557" r="20887" b="5573"/>
          <a:stretch/>
        </p:blipFill>
        <p:spPr>
          <a:xfrm>
            <a:off x="2947095" y="1153909"/>
            <a:ext cx="6453945" cy="4367810"/>
          </a:xfrm>
          <a:prstGeom prst="rect">
            <a:avLst/>
          </a:prstGeom>
        </p:spPr>
      </p:pic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CEADDF14-1F15-1729-27C7-9BB1BCC79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2219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863ECA-652A-16C9-4209-02D170C9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275"/>
            <a:ext cx="10835148" cy="816638"/>
          </a:xfrm>
        </p:spPr>
        <p:txBody>
          <a:bodyPr>
            <a:noAutofit/>
          </a:bodyPr>
          <a:lstStyle/>
          <a:p>
            <a:r>
              <a:rPr lang="it-IT" sz="4800" dirty="0"/>
              <a:t>Osservazioni finali – Robot di raggio RR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C99215-A1B8-1461-CF99-5217C1E33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995" y="2833056"/>
            <a:ext cx="5145411" cy="816638"/>
          </a:xfrm>
        </p:spPr>
        <p:txBody>
          <a:bodyPr/>
          <a:lstStyle/>
          <a:p>
            <a:r>
              <a:rPr lang="it-IT" dirty="0"/>
              <a:t>Switching Programming</a:t>
            </a:r>
          </a:p>
        </p:txBody>
      </p:sp>
      <p:pic>
        <p:nvPicPr>
          <p:cNvPr id="7" name="Immagine 6" descr="Immagine che contiene testo, diagramma, cerchio, schermata&#10;&#10;Descrizione generata automaticamente">
            <a:extLst>
              <a:ext uri="{FF2B5EF4-FFF2-40B4-BE49-F238E27FC236}">
                <a16:creationId xmlns:a16="http://schemas.microsoft.com/office/drawing/2014/main" id="{0AB514B1-3957-6494-0EF6-29B23484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1" t="3557" r="22580" b="5573"/>
          <a:stretch/>
        </p:blipFill>
        <p:spPr>
          <a:xfrm>
            <a:off x="3293331" y="583769"/>
            <a:ext cx="4513481" cy="298983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D1CC79D-8C36-D77F-B952-55D833EC7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t="3551" r="19968" b="5725"/>
          <a:stretch/>
        </p:blipFill>
        <p:spPr>
          <a:xfrm>
            <a:off x="3293331" y="3649694"/>
            <a:ext cx="4856963" cy="2989831"/>
          </a:xfrm>
          <a:prstGeom prst="rect">
            <a:avLst/>
          </a:prstGeom>
        </p:spPr>
      </p:pic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0C350FB4-8E5D-F6F9-2CFC-2D9CDF3B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7703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5BC157-9844-AFE2-9F27-97A84CA7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62" y="-135041"/>
            <a:ext cx="8596668" cy="1320800"/>
          </a:xfrm>
        </p:spPr>
        <p:txBody>
          <a:bodyPr>
            <a:normAutofit/>
          </a:bodyPr>
          <a:lstStyle/>
          <a:p>
            <a:r>
              <a:rPr lang="it-IT" sz="4400" dirty="0"/>
              <a:t>Animazione simulazione (1)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0157E5-D820-77A7-8341-5FA5536830C2}"/>
              </a:ext>
            </a:extLst>
          </p:cNvPr>
          <p:cNvSpPr txBox="1"/>
          <p:nvPr/>
        </p:nvSpPr>
        <p:spPr>
          <a:xfrm>
            <a:off x="7437896" y="2316110"/>
            <a:ext cx="386407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/>
              <a:t>Robot Radius : 2;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/>
              <a:t>Robot Start Position : [0,0];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 err="1"/>
              <a:t>Elliptical</a:t>
            </a:r>
            <a:r>
              <a:rPr lang="it-IT" sz="1700" dirty="0"/>
              <a:t> </a:t>
            </a:r>
            <a:r>
              <a:rPr lang="it-IT" sz="1700" dirty="0" err="1"/>
              <a:t>trajectory</a:t>
            </a:r>
            <a:r>
              <a:rPr lang="it-IT" sz="1700" dirty="0"/>
              <a:t> (a=20, b=15)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/>
              <a:t>Switching </a:t>
            </a:r>
            <a:r>
              <a:rPr lang="it-IT" sz="1700" dirty="0"/>
              <a:t>Programming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/>
              <a:t>       : Robot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/>
              <a:t>       : Reference</a:t>
            </a:r>
            <a:br>
              <a:rPr lang="it-IT" sz="1700" dirty="0"/>
            </a:br>
            <a:endParaRPr lang="it-IT" sz="1700" dirty="0"/>
          </a:p>
        </p:txBody>
      </p:sp>
      <p:sp>
        <p:nvSpPr>
          <p:cNvPr id="7" name="Connettore 6">
            <a:extLst>
              <a:ext uri="{FF2B5EF4-FFF2-40B4-BE49-F238E27FC236}">
                <a16:creationId xmlns:a16="http://schemas.microsoft.com/office/drawing/2014/main" id="{747B4B54-67C3-9D85-2B9F-2F4902242581}"/>
              </a:ext>
            </a:extLst>
          </p:cNvPr>
          <p:cNvSpPr/>
          <p:nvPr/>
        </p:nvSpPr>
        <p:spPr>
          <a:xfrm>
            <a:off x="7799861" y="3618237"/>
            <a:ext cx="379060" cy="357908"/>
          </a:xfrm>
          <a:prstGeom prst="flowChartConnector">
            <a:avLst/>
          </a:prstGeom>
          <a:solidFill>
            <a:srgbClr val="3E5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onnettore 7">
            <a:extLst>
              <a:ext uri="{FF2B5EF4-FFF2-40B4-BE49-F238E27FC236}">
                <a16:creationId xmlns:a16="http://schemas.microsoft.com/office/drawing/2014/main" id="{8DB342A5-CE2D-B61D-E413-F320ECE539E7}"/>
              </a:ext>
            </a:extLst>
          </p:cNvPr>
          <p:cNvSpPr/>
          <p:nvPr/>
        </p:nvSpPr>
        <p:spPr>
          <a:xfrm>
            <a:off x="7808539" y="4183413"/>
            <a:ext cx="379060" cy="357908"/>
          </a:xfrm>
          <a:prstGeom prst="flowChartConnector">
            <a:avLst/>
          </a:prstGeom>
          <a:solidFill>
            <a:srgbClr val="BEF297"/>
          </a:solidFill>
          <a:ln>
            <a:solidFill>
              <a:srgbClr val="BEF2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an">
            <a:hlinkClick r:id="" action="ppaction://media"/>
            <a:extLst>
              <a:ext uri="{FF2B5EF4-FFF2-40B4-BE49-F238E27FC236}">
                <a16:creationId xmlns:a16="http://schemas.microsoft.com/office/drawing/2014/main" id="{80807602-1264-9172-0AE1-2BFE5486C7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240" t="14643" r="3226" b="3021"/>
          <a:stretch/>
        </p:blipFill>
        <p:spPr>
          <a:xfrm>
            <a:off x="721360" y="1057529"/>
            <a:ext cx="6228079" cy="4742942"/>
          </a:xfrm>
        </p:spPr>
      </p:pic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45C7342A-7023-5398-0131-22232815B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47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5BC157-9844-AFE2-9F27-97A84CA7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62" y="-135041"/>
            <a:ext cx="8596668" cy="1320800"/>
          </a:xfrm>
        </p:spPr>
        <p:txBody>
          <a:bodyPr>
            <a:normAutofit/>
          </a:bodyPr>
          <a:lstStyle/>
          <a:p>
            <a:r>
              <a:rPr lang="it-IT" sz="4400" dirty="0"/>
              <a:t>Animazione simulazione (2)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0157E5-D820-77A7-8341-5FA5536830C2}"/>
              </a:ext>
            </a:extLst>
          </p:cNvPr>
          <p:cNvSpPr txBox="1"/>
          <p:nvPr/>
        </p:nvSpPr>
        <p:spPr>
          <a:xfrm>
            <a:off x="7354219" y="2316110"/>
            <a:ext cx="386407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/>
              <a:t>Robot Radius : 1.5;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/>
              <a:t>Robot Start Position : [0,0];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 err="1"/>
              <a:t>Elliptical</a:t>
            </a:r>
            <a:r>
              <a:rPr lang="it-IT" sz="1700" dirty="0"/>
              <a:t> </a:t>
            </a:r>
            <a:r>
              <a:rPr lang="it-IT" sz="1700" dirty="0" err="1"/>
              <a:t>trajectory</a:t>
            </a:r>
            <a:r>
              <a:rPr lang="it-IT" sz="1700" dirty="0"/>
              <a:t> (a=20, b=15)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/>
              <a:t>Switching Programming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/>
              <a:t>       : Robot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700" dirty="0"/>
              <a:t>       : Reference</a:t>
            </a:r>
            <a:br>
              <a:rPr lang="it-IT" sz="1700" dirty="0"/>
            </a:br>
            <a:endParaRPr lang="it-IT" sz="1700" dirty="0"/>
          </a:p>
        </p:txBody>
      </p:sp>
      <p:pic>
        <p:nvPicPr>
          <p:cNvPr id="33" name="An2">
            <a:hlinkClick r:id="" action="ppaction://media"/>
            <a:extLst>
              <a:ext uri="{FF2B5EF4-FFF2-40B4-BE49-F238E27FC236}">
                <a16:creationId xmlns:a16="http://schemas.microsoft.com/office/drawing/2014/main" id="{0A27A946-5B54-524D-1FDF-4335520187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28" t="13490" r="5645" b="3832"/>
          <a:stretch/>
        </p:blipFill>
        <p:spPr>
          <a:xfrm>
            <a:off x="845572" y="670525"/>
            <a:ext cx="6508647" cy="5140340"/>
          </a:xfrm>
        </p:spPr>
      </p:pic>
      <p:sp>
        <p:nvSpPr>
          <p:cNvPr id="3" name="Connettore 2">
            <a:extLst>
              <a:ext uri="{FF2B5EF4-FFF2-40B4-BE49-F238E27FC236}">
                <a16:creationId xmlns:a16="http://schemas.microsoft.com/office/drawing/2014/main" id="{3A76D91E-4E5F-FE96-5CAA-297E814DFA30}"/>
              </a:ext>
            </a:extLst>
          </p:cNvPr>
          <p:cNvSpPr/>
          <p:nvPr/>
        </p:nvSpPr>
        <p:spPr>
          <a:xfrm>
            <a:off x="7689634" y="3588740"/>
            <a:ext cx="379060" cy="357908"/>
          </a:xfrm>
          <a:prstGeom prst="flowChartConnector">
            <a:avLst/>
          </a:prstGeom>
          <a:solidFill>
            <a:srgbClr val="3E5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onnettore 3">
            <a:extLst>
              <a:ext uri="{FF2B5EF4-FFF2-40B4-BE49-F238E27FC236}">
                <a16:creationId xmlns:a16="http://schemas.microsoft.com/office/drawing/2014/main" id="{9836B7CB-DCE9-1245-5F6B-CE9DEC44F6A2}"/>
              </a:ext>
            </a:extLst>
          </p:cNvPr>
          <p:cNvSpPr/>
          <p:nvPr/>
        </p:nvSpPr>
        <p:spPr>
          <a:xfrm>
            <a:off x="7689634" y="4141439"/>
            <a:ext cx="379060" cy="357908"/>
          </a:xfrm>
          <a:prstGeom prst="flowChartConnector">
            <a:avLst/>
          </a:prstGeom>
          <a:solidFill>
            <a:srgbClr val="BEF297"/>
          </a:solidFill>
          <a:ln>
            <a:solidFill>
              <a:srgbClr val="BEF2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9A2E09CB-9FA2-D2E2-5495-8AC6323C8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40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D652A1-D59A-5B1E-0644-83604644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06" y="226141"/>
            <a:ext cx="8596668" cy="604377"/>
          </a:xfrm>
        </p:spPr>
        <p:txBody>
          <a:bodyPr>
            <a:noAutofit/>
          </a:bodyPr>
          <a:lstStyle/>
          <a:p>
            <a:pPr algn="ctr"/>
            <a:r>
              <a:rPr lang="it-IT" sz="4800" dirty="0"/>
              <a:t>Riferimenti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CA1D85C-7882-0B0D-9609-3914771E7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318FE7-17FC-B8C9-2A73-AC185142245E}"/>
              </a:ext>
            </a:extLst>
          </p:cNvPr>
          <p:cNvSpPr txBox="1"/>
          <p:nvPr/>
        </p:nvSpPr>
        <p:spPr>
          <a:xfrm>
            <a:off x="245807" y="924231"/>
            <a:ext cx="8413955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Ames, A. D.,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Coogan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Egerstedt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Notomista, G.,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Sreenath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K., &amp;</a:t>
            </a:r>
            <a:br>
              <a:rPr kumimoji="0" lang="it-IT" altLang="it-IT" sz="32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Tabuada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 (2019, June). Control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barrier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Theory and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kumimoji="0" lang="it-IT" altLang="it-IT" sz="32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2019 18th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European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control conference (ECC) (pp. 3420-3431). IEEE.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32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Cristofaro, A., Ferro, M., &amp; Vendittelli, M. (2022,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Safe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trajectory</a:t>
            </a:r>
            <a:br>
              <a:rPr kumimoji="0" lang="it-IT" altLang="it-IT" sz="32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tracking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closed-form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controllers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control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barrier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In</a:t>
            </a:r>
            <a:br>
              <a:rPr kumimoji="0" lang="it-IT" altLang="it-IT" sz="32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 IEEE 61st Conference on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Control (CDC) (pp. 3329-3334).</a:t>
            </a:r>
            <a:br>
              <a:rPr kumimoji="0" lang="it-IT" altLang="it-IT" sz="32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32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P.,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N., Dai, S. L., &amp;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Zuo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L. (2021). Motion planning for mobile</a:t>
            </a:r>
            <a:br>
              <a:rPr kumimoji="0" lang="it-IT" altLang="it-IT" sz="32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robot with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modified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5D687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BIT* and MPC. Applied Sciences, 11(1), 426.</a:t>
            </a:r>
            <a:endParaRPr kumimoji="0" lang="it-IT" altLang="it-IT" sz="3200" b="0" i="0" u="none" strike="noStrike" cap="none" normalizeH="0" baseline="0" dirty="0">
              <a:ln>
                <a:noFill/>
              </a:ln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" name="Immagine 3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73102EBA-18EE-5787-B78E-07CD38A2E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4938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A9BCB-8F13-F98A-9E0F-B3AC837C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5" y="4404851"/>
            <a:ext cx="8596668" cy="1320800"/>
          </a:xfrm>
        </p:spPr>
        <p:txBody>
          <a:bodyPr>
            <a:normAutofit/>
          </a:bodyPr>
          <a:lstStyle/>
          <a:p>
            <a:r>
              <a:rPr lang="it-IT" sz="5400" dirty="0"/>
              <a:t>FINE</a:t>
            </a:r>
          </a:p>
        </p:txBody>
      </p:sp>
      <p:pic>
        <p:nvPicPr>
          <p:cNvPr id="4" name="Immagine 3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3CC754CF-4D98-D2A8-8452-C0E7A2DD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215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2">
            <a:extLst>
              <a:ext uri="{FF2B5EF4-FFF2-40B4-BE49-F238E27FC236}">
                <a16:creationId xmlns:a16="http://schemas.microsoft.com/office/drawing/2014/main" id="{F9CBB306-8362-4E9F-8E8F-724CB89A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D71B37-1A90-C842-4CBE-1635DA74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44" y="0"/>
            <a:ext cx="5217538" cy="1320800"/>
          </a:xfrm>
        </p:spPr>
        <p:txBody>
          <a:bodyPr>
            <a:normAutofit/>
          </a:bodyPr>
          <a:lstStyle/>
          <a:p>
            <a:r>
              <a:rPr lang="it-IT" sz="4800" dirty="0"/>
              <a:t>Sommario</a:t>
            </a:r>
          </a:p>
        </p:txBody>
      </p:sp>
      <p:sp>
        <p:nvSpPr>
          <p:cNvPr id="1040" name="Isosceles Triangle 8">
            <a:extLst>
              <a:ext uri="{FF2B5EF4-FFF2-40B4-BE49-F238E27FC236}">
                <a16:creationId xmlns:a16="http://schemas.microsoft.com/office/drawing/2014/main" id="{F19F8C88-9B7E-4596-8D09-DF90F41C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113059-E128-BA52-8CBD-546F9BB08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83" y="1388933"/>
            <a:ext cx="5211607" cy="4264615"/>
          </a:xfrm>
        </p:spPr>
        <p:txBody>
          <a:bodyPr>
            <a:noAutofit/>
          </a:bodyPr>
          <a:lstStyle/>
          <a:p>
            <a:r>
              <a:rPr lang="it-IT" sz="3200" dirty="0"/>
              <a:t>Introduzione </a:t>
            </a:r>
          </a:p>
          <a:p>
            <a:pPr marL="0" indent="0">
              <a:buNone/>
            </a:pPr>
            <a:endParaRPr lang="it-IT" sz="3200" dirty="0"/>
          </a:p>
          <a:p>
            <a:pPr marL="0" indent="0">
              <a:buNone/>
            </a:pPr>
            <a:endParaRPr lang="it-IT" sz="3200" dirty="0"/>
          </a:p>
          <a:p>
            <a:r>
              <a:rPr lang="it-IT" sz="3200" dirty="0"/>
              <a:t>Implementazione</a:t>
            </a:r>
          </a:p>
          <a:p>
            <a:pPr marL="0" indent="0">
              <a:buNone/>
            </a:pPr>
            <a:endParaRPr lang="it-IT" sz="3200" dirty="0"/>
          </a:p>
          <a:p>
            <a:pPr marL="0" indent="0">
              <a:buNone/>
            </a:pPr>
            <a:endParaRPr lang="it-IT" sz="3200" dirty="0"/>
          </a:p>
          <a:p>
            <a:r>
              <a:rPr lang="it-IT" sz="3200" dirty="0"/>
              <a:t>Osservazioni finali</a:t>
            </a:r>
          </a:p>
        </p:txBody>
      </p:sp>
      <p:sp>
        <p:nvSpPr>
          <p:cNvPr id="1037" name="Isosceles Triangle 1036">
            <a:extLst>
              <a:ext uri="{FF2B5EF4-FFF2-40B4-BE49-F238E27FC236}">
                <a16:creationId xmlns:a16="http://schemas.microsoft.com/office/drawing/2014/main" id="{CDFCE3EB-D8EE-4ECA-9D06-6979FD355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Parfor in Matlab: esecuzione di codice parallelo">
            <a:extLst>
              <a:ext uri="{FF2B5EF4-FFF2-40B4-BE49-F238E27FC236}">
                <a16:creationId xmlns:a16="http://schemas.microsoft.com/office/drawing/2014/main" id="{DB53285E-1445-2608-4ACD-EAA351B1E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2" r="2" b="7177"/>
          <a:stretch/>
        </p:blipFill>
        <p:spPr bwMode="auto">
          <a:xfrm>
            <a:off x="6604548" y="2286000"/>
            <a:ext cx="5584275" cy="2286000"/>
          </a:xfrm>
          <a:custGeom>
            <a:avLst/>
            <a:gdLst/>
            <a:ahLst/>
            <a:cxnLst/>
            <a:rect l="l" t="t" r="r" b="b"/>
            <a:pathLst>
              <a:path w="5584275" h="2286000">
                <a:moveTo>
                  <a:pt x="0" y="0"/>
                </a:moveTo>
                <a:lnTo>
                  <a:pt x="5584275" y="0"/>
                </a:lnTo>
                <a:lnTo>
                  <a:pt x="5584275" y="2286000"/>
                </a:lnTo>
                <a:lnTo>
                  <a:pt x="626046" y="2286000"/>
                </a:lnTo>
                <a:lnTo>
                  <a:pt x="692258" y="21958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'aspirapolvere robot low cost che ti dimentichi di avere perché pulisce  casa per 45 giorni senza doverlo svuotare - greenMe">
            <a:extLst>
              <a:ext uri="{FF2B5EF4-FFF2-40B4-BE49-F238E27FC236}">
                <a16:creationId xmlns:a16="http://schemas.microsoft.com/office/drawing/2014/main" id="{E01539D8-1915-7298-12F6-7DC93473D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t="30937" r="31804" b="23342"/>
          <a:stretch/>
        </p:blipFill>
        <p:spPr bwMode="auto">
          <a:xfrm>
            <a:off x="5702710" y="-34412"/>
            <a:ext cx="6486113" cy="2286000"/>
          </a:xfrm>
          <a:prstGeom prst="parallelogram">
            <a:avLst>
              <a:gd name="adj" fmla="val 251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80DA0B5-A290-4512-A78A-252BC4829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7537" y="0"/>
            <a:ext cx="1886594" cy="6858000"/>
          </a:xfrm>
          <a:custGeom>
            <a:avLst/>
            <a:gdLst>
              <a:gd name="connsiteX0" fmla="*/ 332766 w 1886594"/>
              <a:gd name="connsiteY0" fmla="*/ 0 h 6858000"/>
              <a:gd name="connsiteX1" fmla="*/ 473666 w 1886594"/>
              <a:gd name="connsiteY1" fmla="*/ 0 h 6858000"/>
              <a:gd name="connsiteX2" fmla="*/ 1886594 w 1886594"/>
              <a:gd name="connsiteY2" fmla="*/ 4481876 h 6858000"/>
              <a:gd name="connsiteX3" fmla="*/ 140900 w 1886594"/>
              <a:gd name="connsiteY3" fmla="*/ 6858000 h 6858000"/>
              <a:gd name="connsiteX4" fmla="*/ 0 w 1886594"/>
              <a:gd name="connsiteY4" fmla="*/ 6858000 h 6858000"/>
              <a:gd name="connsiteX5" fmla="*/ 1745694 w 1886594"/>
              <a:gd name="connsiteY5" fmla="*/ 4481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594" h="6858000">
                <a:moveTo>
                  <a:pt x="332766" y="0"/>
                </a:moveTo>
                <a:lnTo>
                  <a:pt x="473666" y="0"/>
                </a:lnTo>
                <a:lnTo>
                  <a:pt x="1886594" y="4481876"/>
                </a:lnTo>
                <a:lnTo>
                  <a:pt x="140900" y="6858000"/>
                </a:lnTo>
                <a:lnTo>
                  <a:pt x="0" y="6858000"/>
                </a:lnTo>
                <a:lnTo>
                  <a:pt x="1745694" y="44818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29">
            <a:extLst>
              <a:ext uri="{FF2B5EF4-FFF2-40B4-BE49-F238E27FC236}">
                <a16:creationId xmlns:a16="http://schemas.microsoft.com/office/drawing/2014/main" id="{2C020F0B-C1D1-4E35-8674-2F6D2EB4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45A9F879-5728-4241-84BE-EBFBB9D6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72424A02-0F86-4C43-9C35-0E2266515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375B55B4-9E05-4924-946C-92CE670D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Rectangle 23">
            <a:extLst>
              <a:ext uri="{FF2B5EF4-FFF2-40B4-BE49-F238E27FC236}">
                <a16:creationId xmlns:a16="http://schemas.microsoft.com/office/drawing/2014/main" id="{0F30D126-B32B-40C9-84A3-C2FAD3B51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magine 6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EA7DC228-E42A-5F67-B431-E8FC46E1C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92" y="4630994"/>
            <a:ext cx="5455331" cy="2153049"/>
          </a:xfrm>
          <a:prstGeom prst="parallelogram">
            <a:avLst>
              <a:gd name="adj" fmla="val 87787"/>
            </a:avLst>
          </a:prstGeom>
        </p:spPr>
      </p:pic>
      <p:sp>
        <p:nvSpPr>
          <p:cNvPr id="11" name="Triangolo rettangolo 10">
            <a:extLst>
              <a:ext uri="{FF2B5EF4-FFF2-40B4-BE49-F238E27FC236}">
                <a16:creationId xmlns:a16="http://schemas.microsoft.com/office/drawing/2014/main" id="{7D1E8C6D-805A-641B-8417-2DDCA4E0EA51}"/>
              </a:ext>
            </a:extLst>
          </p:cNvPr>
          <p:cNvSpPr/>
          <p:nvPr/>
        </p:nvSpPr>
        <p:spPr>
          <a:xfrm>
            <a:off x="5538758" y="37964"/>
            <a:ext cx="925077" cy="2231923"/>
          </a:xfrm>
          <a:custGeom>
            <a:avLst/>
            <a:gdLst>
              <a:gd name="connsiteX0" fmla="*/ 0 w 1023399"/>
              <a:gd name="connsiteY0" fmla="*/ 2293375 h 2293375"/>
              <a:gd name="connsiteX1" fmla="*/ 0 w 1023399"/>
              <a:gd name="connsiteY1" fmla="*/ 0 h 2293375"/>
              <a:gd name="connsiteX2" fmla="*/ 1023399 w 1023399"/>
              <a:gd name="connsiteY2" fmla="*/ 2293375 h 2293375"/>
              <a:gd name="connsiteX3" fmla="*/ 0 w 1023399"/>
              <a:gd name="connsiteY3" fmla="*/ 2293375 h 2293375"/>
              <a:gd name="connsiteX0" fmla="*/ 0 w 1023399"/>
              <a:gd name="connsiteY0" fmla="*/ 2185220 h 2185220"/>
              <a:gd name="connsiteX1" fmla="*/ 157316 w 1023399"/>
              <a:gd name="connsiteY1" fmla="*/ 0 h 2185220"/>
              <a:gd name="connsiteX2" fmla="*/ 1023399 w 1023399"/>
              <a:gd name="connsiteY2" fmla="*/ 2185220 h 2185220"/>
              <a:gd name="connsiteX3" fmla="*/ 0 w 1023399"/>
              <a:gd name="connsiteY3" fmla="*/ 2185220 h 2185220"/>
              <a:gd name="connsiteX0" fmla="*/ 0 w 1023399"/>
              <a:gd name="connsiteY0" fmla="*/ 2234381 h 2234381"/>
              <a:gd name="connsiteX1" fmla="*/ 167148 w 1023399"/>
              <a:gd name="connsiteY1" fmla="*/ 0 h 2234381"/>
              <a:gd name="connsiteX2" fmla="*/ 1023399 w 1023399"/>
              <a:gd name="connsiteY2" fmla="*/ 2234381 h 2234381"/>
              <a:gd name="connsiteX3" fmla="*/ 0 w 1023399"/>
              <a:gd name="connsiteY3" fmla="*/ 2234381 h 2234381"/>
              <a:gd name="connsiteX0" fmla="*/ 0 w 1023399"/>
              <a:gd name="connsiteY0" fmla="*/ 2224549 h 2224549"/>
              <a:gd name="connsiteX1" fmla="*/ 186813 w 1023399"/>
              <a:gd name="connsiteY1" fmla="*/ 0 h 2224549"/>
              <a:gd name="connsiteX2" fmla="*/ 1023399 w 1023399"/>
              <a:gd name="connsiteY2" fmla="*/ 2224549 h 2224549"/>
              <a:gd name="connsiteX3" fmla="*/ 0 w 1023399"/>
              <a:gd name="connsiteY3" fmla="*/ 2224549 h 2224549"/>
              <a:gd name="connsiteX0" fmla="*/ 0 w 895580"/>
              <a:gd name="connsiteY0" fmla="*/ 2224549 h 2234381"/>
              <a:gd name="connsiteX1" fmla="*/ 186813 w 895580"/>
              <a:gd name="connsiteY1" fmla="*/ 0 h 2234381"/>
              <a:gd name="connsiteX2" fmla="*/ 895580 w 895580"/>
              <a:gd name="connsiteY2" fmla="*/ 2234381 h 2234381"/>
              <a:gd name="connsiteX3" fmla="*/ 0 w 895580"/>
              <a:gd name="connsiteY3" fmla="*/ 2224549 h 2234381"/>
              <a:gd name="connsiteX0" fmla="*/ 0 w 895580"/>
              <a:gd name="connsiteY0" fmla="*/ 2214717 h 2224549"/>
              <a:gd name="connsiteX1" fmla="*/ 206478 w 895580"/>
              <a:gd name="connsiteY1" fmla="*/ 0 h 2224549"/>
              <a:gd name="connsiteX2" fmla="*/ 895580 w 895580"/>
              <a:gd name="connsiteY2" fmla="*/ 2224549 h 2224549"/>
              <a:gd name="connsiteX3" fmla="*/ 0 w 895580"/>
              <a:gd name="connsiteY3" fmla="*/ 2214717 h 2224549"/>
              <a:gd name="connsiteX0" fmla="*/ 0 w 895580"/>
              <a:gd name="connsiteY0" fmla="*/ 2234381 h 2244213"/>
              <a:gd name="connsiteX1" fmla="*/ 196646 w 895580"/>
              <a:gd name="connsiteY1" fmla="*/ 0 h 2244213"/>
              <a:gd name="connsiteX2" fmla="*/ 895580 w 895580"/>
              <a:gd name="connsiteY2" fmla="*/ 2244213 h 2244213"/>
              <a:gd name="connsiteX3" fmla="*/ 0 w 895580"/>
              <a:gd name="connsiteY3" fmla="*/ 2234381 h 2244213"/>
              <a:gd name="connsiteX0" fmla="*/ 0 w 895580"/>
              <a:gd name="connsiteY0" fmla="*/ 2254046 h 2263878"/>
              <a:gd name="connsiteX1" fmla="*/ 186813 w 895580"/>
              <a:gd name="connsiteY1" fmla="*/ 0 h 2263878"/>
              <a:gd name="connsiteX2" fmla="*/ 895580 w 895580"/>
              <a:gd name="connsiteY2" fmla="*/ 2263878 h 2263878"/>
              <a:gd name="connsiteX3" fmla="*/ 0 w 895580"/>
              <a:gd name="connsiteY3" fmla="*/ 2254046 h 2263878"/>
              <a:gd name="connsiteX0" fmla="*/ 0 w 875915"/>
              <a:gd name="connsiteY0" fmla="*/ 2254046 h 2263878"/>
              <a:gd name="connsiteX1" fmla="*/ 186813 w 875915"/>
              <a:gd name="connsiteY1" fmla="*/ 0 h 2263878"/>
              <a:gd name="connsiteX2" fmla="*/ 875915 w 875915"/>
              <a:gd name="connsiteY2" fmla="*/ 2263878 h 2263878"/>
              <a:gd name="connsiteX3" fmla="*/ 0 w 875915"/>
              <a:gd name="connsiteY3" fmla="*/ 2254046 h 2263878"/>
              <a:gd name="connsiteX0" fmla="*/ 0 w 875915"/>
              <a:gd name="connsiteY0" fmla="*/ 2254046 h 2263878"/>
              <a:gd name="connsiteX1" fmla="*/ 186813 w 875915"/>
              <a:gd name="connsiteY1" fmla="*/ 0 h 2263878"/>
              <a:gd name="connsiteX2" fmla="*/ 875915 w 875915"/>
              <a:gd name="connsiteY2" fmla="*/ 2263878 h 2263878"/>
              <a:gd name="connsiteX3" fmla="*/ 0 w 875915"/>
              <a:gd name="connsiteY3" fmla="*/ 2254046 h 2263878"/>
              <a:gd name="connsiteX0" fmla="*/ 0 w 875915"/>
              <a:gd name="connsiteY0" fmla="*/ 2254046 h 2263878"/>
              <a:gd name="connsiteX1" fmla="*/ 186813 w 875915"/>
              <a:gd name="connsiteY1" fmla="*/ 0 h 2263878"/>
              <a:gd name="connsiteX2" fmla="*/ 875915 w 875915"/>
              <a:gd name="connsiteY2" fmla="*/ 2263878 h 2263878"/>
              <a:gd name="connsiteX3" fmla="*/ 0 w 875915"/>
              <a:gd name="connsiteY3" fmla="*/ 2254046 h 2263878"/>
              <a:gd name="connsiteX0" fmla="*/ 0 w 875915"/>
              <a:gd name="connsiteY0" fmla="*/ 2234274 h 2244106"/>
              <a:gd name="connsiteX1" fmla="*/ 196645 w 875915"/>
              <a:gd name="connsiteY1" fmla="*/ 0 h 2244106"/>
              <a:gd name="connsiteX2" fmla="*/ 875915 w 875915"/>
              <a:gd name="connsiteY2" fmla="*/ 2244106 h 2244106"/>
              <a:gd name="connsiteX3" fmla="*/ 0 w 875915"/>
              <a:gd name="connsiteY3" fmla="*/ 2234274 h 2244106"/>
              <a:gd name="connsiteX0" fmla="*/ 0 w 915244"/>
              <a:gd name="connsiteY0" fmla="*/ 2234274 h 2244106"/>
              <a:gd name="connsiteX1" fmla="*/ 196645 w 915244"/>
              <a:gd name="connsiteY1" fmla="*/ 0 h 2244106"/>
              <a:gd name="connsiteX2" fmla="*/ 915244 w 915244"/>
              <a:gd name="connsiteY2" fmla="*/ 2244106 h 2244106"/>
              <a:gd name="connsiteX3" fmla="*/ 0 w 915244"/>
              <a:gd name="connsiteY3" fmla="*/ 2234274 h 2244106"/>
              <a:gd name="connsiteX0" fmla="*/ 0 w 915244"/>
              <a:gd name="connsiteY0" fmla="*/ 2224388 h 2234220"/>
              <a:gd name="connsiteX1" fmla="*/ 216309 w 915244"/>
              <a:gd name="connsiteY1" fmla="*/ 0 h 2234220"/>
              <a:gd name="connsiteX2" fmla="*/ 915244 w 915244"/>
              <a:gd name="connsiteY2" fmla="*/ 2234220 h 2234220"/>
              <a:gd name="connsiteX3" fmla="*/ 0 w 915244"/>
              <a:gd name="connsiteY3" fmla="*/ 2224388 h 2234220"/>
              <a:gd name="connsiteX0" fmla="*/ 0 w 905412"/>
              <a:gd name="connsiteY0" fmla="*/ 2224388 h 2234220"/>
              <a:gd name="connsiteX1" fmla="*/ 216309 w 905412"/>
              <a:gd name="connsiteY1" fmla="*/ 0 h 2234220"/>
              <a:gd name="connsiteX2" fmla="*/ 905412 w 905412"/>
              <a:gd name="connsiteY2" fmla="*/ 2234220 h 2234220"/>
              <a:gd name="connsiteX3" fmla="*/ 0 w 905412"/>
              <a:gd name="connsiteY3" fmla="*/ 2224388 h 2234220"/>
              <a:gd name="connsiteX0" fmla="*/ 0 w 915244"/>
              <a:gd name="connsiteY0" fmla="*/ 2224388 h 2244106"/>
              <a:gd name="connsiteX1" fmla="*/ 216309 w 915244"/>
              <a:gd name="connsiteY1" fmla="*/ 0 h 2244106"/>
              <a:gd name="connsiteX2" fmla="*/ 915244 w 915244"/>
              <a:gd name="connsiteY2" fmla="*/ 2244106 h 2244106"/>
              <a:gd name="connsiteX3" fmla="*/ 0 w 915244"/>
              <a:gd name="connsiteY3" fmla="*/ 2224388 h 2244106"/>
              <a:gd name="connsiteX0" fmla="*/ 0 w 925077"/>
              <a:gd name="connsiteY0" fmla="*/ 2224388 h 2244106"/>
              <a:gd name="connsiteX1" fmla="*/ 216309 w 925077"/>
              <a:gd name="connsiteY1" fmla="*/ 0 h 2244106"/>
              <a:gd name="connsiteX2" fmla="*/ 925077 w 925077"/>
              <a:gd name="connsiteY2" fmla="*/ 2244106 h 2244106"/>
              <a:gd name="connsiteX3" fmla="*/ 0 w 925077"/>
              <a:gd name="connsiteY3" fmla="*/ 2224388 h 224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077" h="2244106">
                <a:moveTo>
                  <a:pt x="0" y="2224388"/>
                </a:moveTo>
                <a:lnTo>
                  <a:pt x="216309" y="0"/>
                </a:lnTo>
                <a:cubicBezTo>
                  <a:pt x="475506" y="784284"/>
                  <a:pt x="695376" y="1489480"/>
                  <a:pt x="925077" y="2244106"/>
                </a:cubicBezTo>
                <a:lnTo>
                  <a:pt x="0" y="222438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FC58939A-9E43-846B-3D08-3D0B3DE0F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4463"/>
      </p:ext>
    </p:extLst>
  </p:cSld>
  <p:clrMapOvr>
    <a:masterClrMapping/>
  </p:clrMapOvr>
  <p:transition spd="slow" advTm="516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1618-E580-9EE9-5645-FAF22D11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9567879" cy="1320800"/>
          </a:xfrm>
        </p:spPr>
        <p:txBody>
          <a:bodyPr>
            <a:noAutofit/>
          </a:bodyPr>
          <a:lstStyle/>
          <a:p>
            <a:r>
              <a:rPr lang="it-IT" sz="4800" dirty="0"/>
              <a:t>Definizione del problema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B34D8847-498F-5B80-82D0-323B519EC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909162"/>
              </p:ext>
            </p:extLst>
          </p:nvPr>
        </p:nvGraphicFramePr>
        <p:xfrm>
          <a:off x="746689" y="1320800"/>
          <a:ext cx="8596312" cy="4853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61CFCF6C-5C14-E2F3-E4A2-44BC815F3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1228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50851-EB2E-5AE4-83FA-B691A99B1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0"/>
            <a:ext cx="9016743" cy="1320800"/>
          </a:xfrm>
        </p:spPr>
        <p:txBody>
          <a:bodyPr>
            <a:normAutofit/>
          </a:bodyPr>
          <a:lstStyle/>
          <a:p>
            <a:r>
              <a:rPr lang="it-IT" sz="4800" dirty="0"/>
              <a:t>Alcune possibili applicazioni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56ED492D-EC3A-1354-4BA9-6BCAA8900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967681"/>
              </p:ext>
            </p:extLst>
          </p:nvPr>
        </p:nvGraphicFramePr>
        <p:xfrm>
          <a:off x="677334" y="1253368"/>
          <a:ext cx="9016743" cy="484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4A1F213E-B6B3-122A-CED4-6E7F0D33D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4899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CE2D1-22ED-5D60-55C1-25A96A5E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829367" cy="1238865"/>
          </a:xfrm>
        </p:spPr>
        <p:txBody>
          <a:bodyPr>
            <a:noAutofit/>
          </a:bodyPr>
          <a:lstStyle/>
          <a:p>
            <a:pPr algn="ctr"/>
            <a:r>
              <a:rPr lang="it-IT" sz="4800" dirty="0"/>
              <a:t>Il concetto di Control </a:t>
            </a:r>
            <a:r>
              <a:rPr lang="it-IT" sz="4800" dirty="0" err="1"/>
              <a:t>Barrier</a:t>
            </a:r>
            <a:r>
              <a:rPr lang="it-IT" sz="4800" dirty="0"/>
              <a:t> </a:t>
            </a:r>
            <a:r>
              <a:rPr lang="it-IT" sz="4800" dirty="0" err="1"/>
              <a:t>Function</a:t>
            </a:r>
            <a:endParaRPr lang="it-IT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5D3BEA36-17C8-A554-A029-BE7C09AF3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484" y="1763737"/>
                <a:ext cx="10388540" cy="4286865"/>
              </a:xfrm>
            </p:spPr>
            <p:txBody>
              <a:bodyPr>
                <a:noAutofit/>
              </a:bodyPr>
              <a:lstStyle/>
              <a:p>
                <a:r>
                  <a:rPr lang="it-IT" dirty="0"/>
                  <a:t>Le Control </a:t>
                </a:r>
                <a:r>
                  <a:rPr lang="it-IT" dirty="0" err="1"/>
                  <a:t>Barrier</a:t>
                </a:r>
                <a:r>
                  <a:rPr lang="it-IT" dirty="0"/>
                  <a:t> </a:t>
                </a:r>
                <a:r>
                  <a:rPr lang="it-IT" dirty="0" err="1"/>
                  <a:t>Functions</a:t>
                </a:r>
                <a:r>
                  <a:rPr lang="it-IT" dirty="0"/>
                  <a:t> (</a:t>
                </a:r>
                <a:r>
                  <a:rPr lang="it-IT" dirty="0" err="1"/>
                  <a:t>CBFs</a:t>
                </a:r>
                <a:r>
                  <a:rPr lang="it-IT" dirty="0"/>
                  <a:t>) sono un insieme di funzioni utilizzate per la progettazione di controllori che portino i sistemi dinamici a lavorare in condizioni di sicurezza.</a:t>
                </a:r>
                <a:endParaRPr lang="it-IT" sz="3200" dirty="0"/>
              </a:p>
              <a:p>
                <a:r>
                  <a:rPr lang="it-IT" dirty="0"/>
                  <a:t>Dato un sistema dinamico generico, il cui vettore di stato è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dirty="0"/>
                  <a:t>, una CBF è una funzione continua e differenziabile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𝑡𝑎𝑙𝑒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𝑐h𝑒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∈∁ 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𝐴𝑁𝐷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̇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.</a:t>
                </a:r>
              </a:p>
              <a:p>
                <a:r>
                  <a:rPr lang="it-IT" dirty="0"/>
                  <a:t>L’insieme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è l’insieme di sicurezza definito in questo modo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/>
                  <a:t> e stabilisce la regione safe in cui il robot può muoversi</a:t>
                </a:r>
                <a:endParaRPr lang="it-IT" sz="3200" dirty="0"/>
              </a:p>
              <a:p>
                <a:r>
                  <a:rPr lang="it-IT" dirty="0">
                    <a:latin typeface="Arial" panose="020B0604020202020204" pitchFamily="34" charset="0"/>
                  </a:rPr>
                  <a:t>S</a:t>
                </a:r>
                <a:r>
                  <a:rPr lang="it-IT" b="0" i="0" dirty="0">
                    <a:effectLst/>
                    <a:latin typeface="Arial" panose="020B0604020202020204" pitchFamily="34" charset="0"/>
                  </a:rPr>
                  <a:t>i desidera progettare un controllore che garantisca la positività della funzione di barriera </a:t>
                </a:r>
                <a14:m>
                  <m:oMath xmlns:m="http://schemas.openxmlformats.org/officeDocument/2006/math">
                    <m:r>
                      <a:rPr lang="it-IT" b="0" i="1" smtClean="0"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i="0" dirty="0">
                    <a:effectLst/>
                    <a:latin typeface="Arial" panose="020B0604020202020204" pitchFamily="34" charset="0"/>
                  </a:rPr>
                  <a:t> durante l’evoluzione del sistema. In questo caso, si può essere</a:t>
                </a:r>
                <a:br>
                  <a:rPr lang="it-IT" dirty="0"/>
                </a:br>
                <a:r>
                  <a:rPr lang="it-IT" b="0" i="0" dirty="0">
                    <a:effectLst/>
                    <a:latin typeface="Arial" panose="020B0604020202020204" pitchFamily="34" charset="0"/>
                  </a:rPr>
                  <a:t>sicuri che il sistema non violerà mai i vincoli di sicurezza. </a:t>
                </a:r>
                <a:endParaRPr lang="it-IT" dirty="0"/>
              </a:p>
            </p:txBody>
          </p:sp>
        </mc:Choice>
        <mc:Fallback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5D3BEA36-17C8-A554-A029-BE7C09AF3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84" y="1763737"/>
                <a:ext cx="10388540" cy="4286865"/>
              </a:xfrm>
              <a:blipFill>
                <a:blip r:embed="rId2"/>
                <a:stretch>
                  <a:fillRect l="-117" t="-8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6A145366-47AC-A121-0D0B-354E22BF1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39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ACFEC-659B-8D0B-1423-D14E546A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r>
              <a:rPr lang="it-IT" sz="4800" dirty="0"/>
              <a:t>Modello del processo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C18E8B1-37A4-8950-19DF-DD35AC4BE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5562" y="1251973"/>
                <a:ext cx="8596668" cy="388077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it-IT" sz="2000" dirty="0"/>
                  <a:t>Equazione che regola moto di un punto materiale: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it-IT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r>
                  <a:rPr lang="it-IT" sz="2000" dirty="0"/>
                  <a:t>Vettore di stato del sistema robot mobile: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2000" b="0" dirty="0"/>
                  <a:t>, posizione e velocità.</a:t>
                </a:r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it-IT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0)</m:t>
                                    </m:r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r>
                  <a:rPr lang="it-IT" sz="2000" dirty="0"/>
                  <a:t>Aggiungiamo un controllore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𝑃𝐷</m:t>
                    </m:r>
                  </m:oMath>
                </a14:m>
                <a:r>
                  <a:rPr lang="it-IT" sz="2000" dirty="0"/>
                  <a:t> in feedback per ottenere errore a regime nullo rispetto al riferimento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C18E8B1-37A4-8950-19DF-DD35AC4BE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562" y="1251973"/>
                <a:ext cx="8596668" cy="3880773"/>
              </a:xfrm>
              <a:blipFill>
                <a:blip r:embed="rId2"/>
                <a:stretch>
                  <a:fillRect l="-709" t="-942" b="-25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ccia in giù 4">
            <a:extLst>
              <a:ext uri="{FF2B5EF4-FFF2-40B4-BE49-F238E27FC236}">
                <a16:creationId xmlns:a16="http://schemas.microsoft.com/office/drawing/2014/main" id="{B4B4F3DE-B5C9-16B1-7645-000D7A96384B}"/>
              </a:ext>
            </a:extLst>
          </p:cNvPr>
          <p:cNvSpPr/>
          <p:nvPr/>
        </p:nvSpPr>
        <p:spPr>
          <a:xfrm>
            <a:off x="4454013" y="1654918"/>
            <a:ext cx="314632" cy="431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CCF218E1-6C18-8E86-A124-FA9C7B5E02E1}"/>
              </a:ext>
            </a:extLst>
          </p:cNvPr>
          <p:cNvSpPr/>
          <p:nvPr/>
        </p:nvSpPr>
        <p:spPr>
          <a:xfrm>
            <a:off x="4454012" y="2540501"/>
            <a:ext cx="314633" cy="431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5EC756FC-3D7B-E19D-5164-01B080A83976}"/>
              </a:ext>
            </a:extLst>
          </p:cNvPr>
          <p:cNvSpPr/>
          <p:nvPr/>
        </p:nvSpPr>
        <p:spPr>
          <a:xfrm>
            <a:off x="4454012" y="4101932"/>
            <a:ext cx="314633" cy="431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8DF0F5C6-969C-7A8B-705F-F1865F16B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500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118A0A5-4ADD-3A30-BE2E-09650D63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90" y="2596722"/>
            <a:ext cx="2975549" cy="5101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6DD095B-1C69-69FE-0751-42E044EC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90" y="2153404"/>
            <a:ext cx="4375356" cy="51010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911AD-30E6-6837-2925-91DDD9DB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r>
              <a:rPr lang="it-IT" sz="4800" dirty="0"/>
              <a:t>Switching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Segnaposto contenuto 4">
                <a:extLst>
                  <a:ext uri="{FF2B5EF4-FFF2-40B4-BE49-F238E27FC236}">
                    <a16:creationId xmlns:a16="http://schemas.microsoft.com/office/drawing/2014/main" id="{F1CFA67B-75EB-46D8-8A0E-DBD20EF6058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95795981"/>
                  </p:ext>
                </p:extLst>
              </p:nvPr>
            </p:nvGraphicFramePr>
            <p:xfrm>
              <a:off x="-1888357" y="1189946"/>
              <a:ext cx="10176951" cy="49915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5" name="Segnaposto contenuto 4">
                <a:extLst>
                  <a:ext uri="{FF2B5EF4-FFF2-40B4-BE49-F238E27FC236}">
                    <a16:creationId xmlns:a16="http://schemas.microsoft.com/office/drawing/2014/main" id="{F1CFA67B-75EB-46D8-8A0E-DBD20EF6058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95795981"/>
                  </p:ext>
                </p:extLst>
              </p:nvPr>
            </p:nvGraphicFramePr>
            <p:xfrm>
              <a:off x="-1888357" y="1189946"/>
              <a:ext cx="10176951" cy="49915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70635DC-6FA6-8662-02A7-6DD1C6E30818}"/>
                  </a:ext>
                </a:extLst>
              </p:cNvPr>
              <p:cNvSpPr txBox="1"/>
              <p:nvPr/>
            </p:nvSpPr>
            <p:spPr>
              <a:xfrm>
                <a:off x="1275611" y="1230277"/>
                <a:ext cx="6914660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Definiamo una legge di controllo nominale u* per l’inseguimento del riferimento </a:t>
                </a:r>
                <a:r>
                  <a:rPr lang="it-IT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𝑑</m:t>
                                </m:r>
                              </m:sub>
                            </m:sSub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𝑑</m:t>
                                </m:r>
                              </m:sub>
                            </m:sSub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70635DC-6FA6-8662-02A7-6DD1C6E30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611" y="1230277"/>
                <a:ext cx="6914660" cy="667747"/>
              </a:xfrm>
              <a:prstGeom prst="rect">
                <a:avLst/>
              </a:prstGeom>
              <a:blipFill>
                <a:blip r:embed="rId15"/>
                <a:stretch>
                  <a:fillRect l="-705" t="-6422" r="-88" b="-110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BB282B-76FE-F5B4-8619-0E35D5138DBD}"/>
              </a:ext>
            </a:extLst>
          </p:cNvPr>
          <p:cNvSpPr txBox="1"/>
          <p:nvPr/>
        </p:nvSpPr>
        <p:spPr>
          <a:xfrm>
            <a:off x="3627358" y="3260436"/>
            <a:ext cx="691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Dividiamo lo spazio di stato in due sottoinsiemi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8FE2736-EB79-12F6-183C-8C0F27735C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06016" y="3659622"/>
            <a:ext cx="5515112" cy="360802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107406D-9C45-836C-05F5-169A980F7095}"/>
              </a:ext>
            </a:extLst>
          </p:cNvPr>
          <p:cNvCxnSpPr>
            <a:cxnSpLocks/>
          </p:cNvCxnSpPr>
          <p:nvPr/>
        </p:nvCxnSpPr>
        <p:spPr>
          <a:xfrm>
            <a:off x="7084688" y="2408458"/>
            <a:ext cx="46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4E7D9C7-236B-F813-002C-5CFE6D911CD0}"/>
              </a:ext>
            </a:extLst>
          </p:cNvPr>
          <p:cNvSpPr txBox="1"/>
          <p:nvPr/>
        </p:nvSpPr>
        <p:spPr>
          <a:xfrm>
            <a:off x="7652258" y="1944875"/>
            <a:ext cx="417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Distanza tra centro di massa del corpo e la posizione dell’ostacolo, con un termine aggiuntivo che tiene conto della direzione del vettore distanza rispetto alla velocità del sistema.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A719D5-2BC3-6657-029A-CAFC7D197DA5}"/>
              </a:ext>
            </a:extLst>
          </p:cNvPr>
          <p:cNvSpPr txBox="1"/>
          <p:nvPr/>
        </p:nvSpPr>
        <p:spPr>
          <a:xfrm>
            <a:off x="5825793" y="2801159"/>
            <a:ext cx="1667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Vogliamo quindi che: 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EF261D7-35B2-1C1B-9137-643E128A01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756" y="2801159"/>
            <a:ext cx="1705030" cy="253940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DF39D5F8-6EA4-1B07-F228-CE3B8A9C5886}"/>
              </a:ext>
            </a:extLst>
          </p:cNvPr>
          <p:cNvCxnSpPr>
            <a:cxnSpLocks/>
          </p:cNvCxnSpPr>
          <p:nvPr/>
        </p:nvCxnSpPr>
        <p:spPr>
          <a:xfrm>
            <a:off x="5623306" y="2832533"/>
            <a:ext cx="252000" cy="7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F6B59E5-F129-1ACA-259A-6B698D4E38E8}"/>
              </a:ext>
            </a:extLst>
          </p:cNvPr>
          <p:cNvCxnSpPr>
            <a:cxnSpLocks/>
          </p:cNvCxnSpPr>
          <p:nvPr/>
        </p:nvCxnSpPr>
        <p:spPr>
          <a:xfrm>
            <a:off x="5946240" y="4730070"/>
            <a:ext cx="517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1E61CCB-2763-4893-E622-D977E3AE6115}"/>
              </a:ext>
            </a:extLst>
          </p:cNvPr>
          <p:cNvSpPr txBox="1"/>
          <p:nvPr/>
        </p:nvSpPr>
        <p:spPr>
          <a:xfrm>
            <a:off x="6463572" y="4489401"/>
            <a:ext cx="4271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 proiettare l’accelerazione del robot sul piano ortogonale alla direzione che punta verso l’ostacolo</a:t>
            </a:r>
            <a:endParaRPr lang="it-IT" sz="12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4CB5E6B-D689-3853-35B5-F423A3C6A1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67007" y="5345781"/>
            <a:ext cx="3817549" cy="732384"/>
          </a:xfrm>
          <a:prstGeom prst="rect">
            <a:avLst/>
          </a:prstGeom>
        </p:spPr>
      </p:pic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335BB77-7EF5-E9B4-F795-5DCF8AAC65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7496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C7135E-271E-704E-7342-5BB52DA3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72" y="4519"/>
            <a:ext cx="10118485" cy="786581"/>
          </a:xfrm>
        </p:spPr>
        <p:txBody>
          <a:bodyPr>
            <a:noAutofit/>
          </a:bodyPr>
          <a:lstStyle/>
          <a:p>
            <a:pPr algn="ctr"/>
            <a:r>
              <a:rPr lang="it-IT" sz="4800" dirty="0"/>
              <a:t>Robot puntiforme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9742D3E-73C7-717B-6FDE-BC2E8CCB2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072" y="1858297"/>
            <a:ext cx="3615012" cy="3880773"/>
          </a:xfrm>
        </p:spPr>
        <p:txBody>
          <a:bodyPr/>
          <a:lstStyle/>
          <a:p>
            <a:r>
              <a:rPr lang="it-IT" sz="2000" b="1" dirty="0"/>
              <a:t>Switching Programming</a:t>
            </a:r>
          </a:p>
          <a:p>
            <a:pPr marL="0" indent="0">
              <a:buNone/>
            </a:pPr>
            <a:r>
              <a:rPr lang="it-IT" dirty="0"/>
              <a:t>La parte cruciale dello script è all’interno della funzione </a:t>
            </a:r>
            <a:r>
              <a:rPr lang="it-IT" b="1" dirty="0" err="1"/>
              <a:t>systemControl</a:t>
            </a:r>
            <a:r>
              <a:rPr lang="it-IT" b="1" dirty="0"/>
              <a:t>()</a:t>
            </a:r>
            <a:r>
              <a:rPr lang="it-IT" dirty="0"/>
              <a:t>, dove è implementato il controllore dinamico basato su Switching Programming.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A2AE37-34FD-665F-AA52-450F8338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24" y="1340156"/>
            <a:ext cx="5944863" cy="4034325"/>
          </a:xfrm>
          <a:prstGeom prst="rect">
            <a:avLst/>
          </a:prstGeom>
        </p:spPr>
      </p:pic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5275ADD7-28F1-5754-6F20-AA7DEDE29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82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C7135E-271E-704E-7342-5BB52DA3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62" y="0"/>
            <a:ext cx="10118485" cy="1320800"/>
          </a:xfrm>
        </p:spPr>
        <p:txBody>
          <a:bodyPr>
            <a:noAutofit/>
          </a:bodyPr>
          <a:lstStyle/>
          <a:p>
            <a:pPr algn="ctr"/>
            <a:r>
              <a:rPr lang="it-IT" sz="4800" dirty="0"/>
              <a:t>Robot di raggio RR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E91B0DC-679D-83BE-5B9D-09CF76E0A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818" y="946476"/>
            <a:ext cx="5220022" cy="5246079"/>
          </a:xfrm>
          <a:prstGeom prst="rect">
            <a:avLst/>
          </a:prstGeom>
        </p:spPr>
      </p:pic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0A5ACCDC-F6FC-8094-7036-F3949F8809E8}"/>
              </a:ext>
            </a:extLst>
          </p:cNvPr>
          <p:cNvSpPr txBox="1">
            <a:spLocks/>
          </p:cNvSpPr>
          <p:nvPr/>
        </p:nvSpPr>
        <p:spPr>
          <a:xfrm>
            <a:off x="190072" y="1858297"/>
            <a:ext cx="338887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Switching Programming</a:t>
            </a:r>
          </a:p>
          <a:p>
            <a:pPr marL="0" indent="0">
              <a:buFont typeface="Wingdings 3" charset="2"/>
              <a:buNone/>
            </a:pPr>
            <a:r>
              <a:rPr lang="it-IT" dirty="0"/>
              <a:t>Anche in questo caso la parte cruciale dello script è all’interno della funzione </a:t>
            </a:r>
            <a:r>
              <a:rPr lang="it-IT" b="1" dirty="0" err="1"/>
              <a:t>systemControl</a:t>
            </a:r>
            <a:r>
              <a:rPr lang="it-IT" b="1" dirty="0"/>
              <a:t>()</a:t>
            </a:r>
            <a:r>
              <a:rPr lang="it-IT" dirty="0"/>
              <a:t>, dove è implementato il controllore dinamico basato su Switching Programming modificato per il caso di robot con raggio.</a:t>
            </a:r>
          </a:p>
        </p:txBody>
      </p:sp>
      <p:pic>
        <p:nvPicPr>
          <p:cNvPr id="3" name="Immagine 2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8E7A4F09-DCB4-EBCE-3927-7159C6CDB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3" y="5954380"/>
            <a:ext cx="2527764" cy="1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1944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faccetta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810</Words>
  <Application>Microsoft Office PowerPoint</Application>
  <PresentationFormat>Widescreen</PresentationFormat>
  <Paragraphs>93</Paragraphs>
  <Slides>19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Lato</vt:lpstr>
      <vt:lpstr>Trebuchet MS</vt:lpstr>
      <vt:lpstr>Wingdings</vt:lpstr>
      <vt:lpstr>Wingdings 3</vt:lpstr>
      <vt:lpstr>Sfaccettatura</vt:lpstr>
      <vt:lpstr>INSEGUIMENTO DI TRAIETTORIE ED EVITAMENTO DI OSTACOLI TRAMITE CONTROL BARRIER FUNCTIONS: IMPLEMENTAZIONE VIA SWITCHING CONTROL </vt:lpstr>
      <vt:lpstr>Sommario</vt:lpstr>
      <vt:lpstr>Definizione del problema</vt:lpstr>
      <vt:lpstr>Alcune possibili applicazioni</vt:lpstr>
      <vt:lpstr>Il concetto di Control Barrier Function</vt:lpstr>
      <vt:lpstr>Modello del processo</vt:lpstr>
      <vt:lpstr>Switching Programming</vt:lpstr>
      <vt:lpstr>Robot puntiforme</vt:lpstr>
      <vt:lpstr>Robot di raggio RR</vt:lpstr>
      <vt:lpstr>Osservazioni finali – Robot puntiforme</vt:lpstr>
      <vt:lpstr>Osservazioni finali – Robot puntiforme</vt:lpstr>
      <vt:lpstr>Osservazioni finali – Robot puntiforme</vt:lpstr>
      <vt:lpstr>Osservazioni finali – Robot di raggio RR</vt:lpstr>
      <vt:lpstr>Osservazioni finali – Robot di raggio RR</vt:lpstr>
      <vt:lpstr>Osservazioni finali – Robot di raggio RR</vt:lpstr>
      <vt:lpstr>Animazione simulazione (1)</vt:lpstr>
      <vt:lpstr>Animazione simulazione (2)</vt:lpstr>
      <vt:lpstr>Riferimenti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INSEGUIMENTO DI TRAIETTORIE PER ROBOT MOBILI CON VINCOLI DI SICUREZZA</dc:title>
  <dc:creator>Carlo La Sala</dc:creator>
  <cp:lastModifiedBy>Carlo La Sala</cp:lastModifiedBy>
  <cp:revision>59</cp:revision>
  <dcterms:created xsi:type="dcterms:W3CDTF">2023-05-13T08:03:39Z</dcterms:created>
  <dcterms:modified xsi:type="dcterms:W3CDTF">2023-07-11T09:57:12Z</dcterms:modified>
</cp:coreProperties>
</file>